
<file path=[Content_Types].xml><?xml version="1.0" encoding="utf-8"?>
<Types xmlns="http://schemas.openxmlformats.org/package/2006/content-types">
  <Default Extension="bin" ContentType="application/vnd.openxmlformats-officedocument.oleObject"/>
  <Default Extension="jfif" ContentType="image/j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12" r:id="rId4"/>
  </p:sldMasterIdLst>
  <p:notesMasterIdLst>
    <p:notesMasterId r:id="rId21"/>
  </p:notesMasterIdLst>
  <p:handoutMasterIdLst>
    <p:handoutMasterId r:id="rId22"/>
  </p:handoutMasterIdLst>
  <p:sldIdLst>
    <p:sldId id="257" r:id="rId5"/>
    <p:sldId id="269" r:id="rId6"/>
    <p:sldId id="270" r:id="rId7"/>
    <p:sldId id="272" r:id="rId8"/>
    <p:sldId id="273" r:id="rId9"/>
    <p:sldId id="262" r:id="rId10"/>
    <p:sldId id="274" r:id="rId11"/>
    <p:sldId id="275" r:id="rId12"/>
    <p:sldId id="276" r:id="rId13"/>
    <p:sldId id="286" r:id="rId14"/>
    <p:sldId id="280" r:id="rId15"/>
    <p:sldId id="281" r:id="rId16"/>
    <p:sldId id="283" r:id="rId17"/>
    <p:sldId id="284" r:id="rId18"/>
    <p:sldId id="285" r:id="rId19"/>
    <p:sldId id="282" r:id="rId2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88" autoAdjust="0"/>
    <p:restoredTop sz="93969" autoAdjust="0"/>
  </p:normalViewPr>
  <p:slideViewPr>
    <p:cSldViewPr snapToGrid="0">
      <p:cViewPr varScale="1">
        <p:scale>
          <a:sx n="110" d="100"/>
          <a:sy n="110" d="100"/>
        </p:scale>
        <p:origin x="-84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stat.gov.az/menu/7/?lang=en" TargetMode="External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stat.gov.az/menu/7/?lang=en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A0B36C-CE54-4A45-8F26-F16054F10A0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AB89AA-68E0-46F0-8ED6-FB3A02548FA0}">
      <dgm:prSet/>
      <dgm:spPr/>
      <dgm:t>
        <a:bodyPr/>
        <a:lstStyle/>
        <a:p>
          <a:r>
            <a:rPr lang="en-US" b="1" i="0" baseline="0" dirty="0"/>
            <a:t>С 2010 </a:t>
          </a:r>
          <a:r>
            <a:rPr lang="en-US" b="1" i="0" baseline="0" dirty="0" err="1"/>
            <a:t>года</a:t>
          </a:r>
          <a:r>
            <a:rPr lang="en-US" b="1" i="0" baseline="0" dirty="0"/>
            <a:t> </a:t>
          </a:r>
          <a:r>
            <a:rPr lang="en-US" b="1" i="0" baseline="0" dirty="0" err="1"/>
            <a:t>начато</a:t>
          </a:r>
          <a:r>
            <a:rPr lang="en-US" b="1" i="0" baseline="0" dirty="0"/>
            <a:t> </a:t>
          </a:r>
          <a:r>
            <a:rPr lang="en-US" b="1" i="0" baseline="0" dirty="0" err="1"/>
            <a:t>формирование</a:t>
          </a:r>
          <a:r>
            <a:rPr lang="en-US" b="1" i="0" baseline="0" dirty="0"/>
            <a:t> </a:t>
          </a:r>
          <a:r>
            <a:rPr lang="en-US" b="1" i="0" baseline="0" dirty="0" err="1"/>
            <a:t>системы</a:t>
          </a:r>
          <a:r>
            <a:rPr lang="en-US" b="1" i="0" baseline="0" dirty="0"/>
            <a:t> </a:t>
          </a:r>
          <a:r>
            <a:rPr lang="en-US" b="1" i="0" baseline="0" dirty="0" err="1"/>
            <a:t>менеджмента</a:t>
          </a:r>
          <a:r>
            <a:rPr lang="ru-RU" b="1" dirty="0"/>
            <a:t> </a:t>
          </a:r>
          <a:r>
            <a:rPr lang="en-US" b="1" i="0" baseline="0" dirty="0" err="1"/>
            <a:t>качества</a:t>
          </a:r>
          <a:r>
            <a:rPr lang="en-US" b="1" i="0" baseline="0" dirty="0"/>
            <a:t> (СМК) в </a:t>
          </a:r>
          <a:r>
            <a:rPr lang="en-US" b="1" i="0" baseline="0" dirty="0" err="1"/>
            <a:t>статистике</a:t>
          </a:r>
          <a:endParaRPr lang="en-US" dirty="0"/>
        </a:p>
      </dgm:t>
    </dgm:pt>
    <dgm:pt modelId="{47050979-183D-456C-9B4E-09877CD52079}" type="parTrans" cxnId="{8E44FA73-6277-4F76-810B-E6ECDD2C1476}">
      <dgm:prSet/>
      <dgm:spPr/>
      <dgm:t>
        <a:bodyPr/>
        <a:lstStyle/>
        <a:p>
          <a:endParaRPr lang="en-US"/>
        </a:p>
      </dgm:t>
    </dgm:pt>
    <dgm:pt modelId="{F7CC7315-CDE2-47A7-8EE9-8036607C472D}" type="sibTrans" cxnId="{8E44FA73-6277-4F76-810B-E6ECDD2C1476}">
      <dgm:prSet/>
      <dgm:spPr/>
      <dgm:t>
        <a:bodyPr/>
        <a:lstStyle/>
        <a:p>
          <a:endParaRPr lang="en-US"/>
        </a:p>
      </dgm:t>
    </dgm:pt>
    <dgm:pt modelId="{FDDCE0CC-EC75-4797-AABF-9F8201B836B6}">
      <dgm:prSet/>
      <dgm:spPr/>
      <dgm:t>
        <a:bodyPr/>
        <a:lstStyle/>
        <a:p>
          <a:r>
            <a:rPr lang="en-US" b="1" i="0" baseline="0" dirty="0" err="1"/>
            <a:t>Цель</a:t>
          </a:r>
          <a:r>
            <a:rPr lang="en-US" b="1" i="0" baseline="0" dirty="0"/>
            <a:t> — </a:t>
          </a:r>
          <a:r>
            <a:rPr lang="en-US" b="1" i="0" baseline="0" dirty="0" err="1"/>
            <a:t>обеспечение</a:t>
          </a:r>
          <a:r>
            <a:rPr lang="en-US" b="1" i="0" baseline="0" dirty="0"/>
            <a:t> </a:t>
          </a:r>
          <a:r>
            <a:rPr lang="en-US" b="1" i="0" baseline="0" dirty="0" err="1"/>
            <a:t>качества</a:t>
          </a:r>
          <a:r>
            <a:rPr lang="en-US" b="1" i="0" baseline="0" dirty="0"/>
            <a:t> </a:t>
          </a:r>
          <a:r>
            <a:rPr lang="en-US" b="1" i="0" baseline="0" dirty="0" err="1"/>
            <a:t>статистических</a:t>
          </a:r>
          <a:r>
            <a:rPr lang="en-US" b="1" i="0" baseline="0" dirty="0"/>
            <a:t> </a:t>
          </a:r>
          <a:r>
            <a:rPr lang="en-US" b="1" i="0" baseline="0" dirty="0" err="1"/>
            <a:t>процессов</a:t>
          </a:r>
          <a:r>
            <a:rPr lang="en-US" b="1" i="0" baseline="0" dirty="0"/>
            <a:t> и </a:t>
          </a:r>
          <a:r>
            <a:rPr lang="en-US" b="1" i="0" baseline="0" dirty="0" err="1"/>
            <a:t>данных</a:t>
          </a:r>
          <a:r>
            <a:rPr lang="en-US" b="1" i="0" baseline="0" dirty="0"/>
            <a:t> в </a:t>
          </a:r>
          <a:r>
            <a:rPr lang="en-US" b="1" i="0" baseline="0" dirty="0" err="1"/>
            <a:t>соответствии</a:t>
          </a:r>
          <a:r>
            <a:rPr lang="en-US" b="1" i="0" baseline="0" dirty="0"/>
            <a:t> с </a:t>
          </a:r>
          <a:r>
            <a:rPr lang="en-US" b="1" i="0" baseline="0" dirty="0" err="1"/>
            <a:t>международными</a:t>
          </a:r>
          <a:r>
            <a:rPr lang="en-US" b="1" i="0" baseline="0" dirty="0"/>
            <a:t> </a:t>
          </a:r>
          <a:r>
            <a:rPr lang="en-US" b="1" i="0" baseline="0" dirty="0" err="1"/>
            <a:t>стандартами</a:t>
          </a:r>
          <a:r>
            <a:rPr lang="ru-RU" b="1" i="0" baseline="0" dirty="0"/>
            <a:t>            </a:t>
          </a:r>
          <a:r>
            <a:rPr lang="en-US" b="1" i="0" baseline="0" dirty="0"/>
            <a:t> ISO 9001</a:t>
          </a:r>
          <a:endParaRPr lang="en-US" dirty="0"/>
        </a:p>
      </dgm:t>
    </dgm:pt>
    <dgm:pt modelId="{9F8A99B2-DA63-449F-8439-544F684E3CA0}" type="parTrans" cxnId="{48525895-6A18-4719-839C-E6D5ADB5E820}">
      <dgm:prSet/>
      <dgm:spPr/>
      <dgm:t>
        <a:bodyPr/>
        <a:lstStyle/>
        <a:p>
          <a:endParaRPr lang="en-US"/>
        </a:p>
      </dgm:t>
    </dgm:pt>
    <dgm:pt modelId="{4F78387C-F64B-4590-8DE7-3B4B7FB79C4F}" type="sibTrans" cxnId="{48525895-6A18-4719-839C-E6D5ADB5E820}">
      <dgm:prSet/>
      <dgm:spPr/>
      <dgm:t>
        <a:bodyPr/>
        <a:lstStyle/>
        <a:p>
          <a:endParaRPr lang="en-US"/>
        </a:p>
      </dgm:t>
    </dgm:pt>
    <dgm:pt modelId="{22BD26D3-0F40-4389-8C24-95F5DE3B4720}">
      <dgm:prSet/>
      <dgm:spPr/>
      <dgm:t>
        <a:bodyPr/>
        <a:lstStyle/>
        <a:p>
          <a:r>
            <a:rPr lang="en-US" b="1" i="0" baseline="0"/>
            <a:t>Создан Отдел управления качеством и метаданных, а также Координационный совет по вопросам качества</a:t>
          </a:r>
          <a:endParaRPr lang="en-US"/>
        </a:p>
      </dgm:t>
    </dgm:pt>
    <dgm:pt modelId="{73D663B0-64BC-46B0-848B-3AD7142D6CBF}" type="parTrans" cxnId="{8C7933AF-AB98-4497-9FD5-BFFFB62E07E7}">
      <dgm:prSet/>
      <dgm:spPr/>
      <dgm:t>
        <a:bodyPr/>
        <a:lstStyle/>
        <a:p>
          <a:endParaRPr lang="en-US"/>
        </a:p>
      </dgm:t>
    </dgm:pt>
    <dgm:pt modelId="{630AA0C0-3794-4176-B945-B6C9A64B812F}" type="sibTrans" cxnId="{8C7933AF-AB98-4497-9FD5-BFFFB62E07E7}">
      <dgm:prSet/>
      <dgm:spPr/>
      <dgm:t>
        <a:bodyPr/>
        <a:lstStyle/>
        <a:p>
          <a:endParaRPr lang="en-US"/>
        </a:p>
      </dgm:t>
    </dgm:pt>
    <dgm:pt modelId="{E786A158-0FD8-4B7A-85D9-1683ABA6D4C7}" type="pres">
      <dgm:prSet presAssocID="{93A0B36C-CE54-4A45-8F26-F16054F10A0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D9A51D-EE75-4EFE-A6E2-640367208432}" type="pres">
      <dgm:prSet presAssocID="{93A0B36C-CE54-4A45-8F26-F16054F10A08}" presName="arrow" presStyleLbl="bgShp" presStyleIdx="0" presStyleCnt="1"/>
      <dgm:spPr/>
    </dgm:pt>
    <dgm:pt modelId="{53D280DF-01FE-42B3-A286-B9541E20A22C}" type="pres">
      <dgm:prSet presAssocID="{93A0B36C-CE54-4A45-8F26-F16054F10A08}" presName="linearProcess" presStyleCnt="0"/>
      <dgm:spPr/>
    </dgm:pt>
    <dgm:pt modelId="{B0BF8181-871B-4DD2-8B21-A1021AB8D3E8}" type="pres">
      <dgm:prSet presAssocID="{D4AB89AA-68E0-46F0-8ED6-FB3A02548FA0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5F365-D60F-4DCE-A578-29F7DB80EB1C}" type="pres">
      <dgm:prSet presAssocID="{F7CC7315-CDE2-47A7-8EE9-8036607C472D}" presName="sibTrans" presStyleCnt="0"/>
      <dgm:spPr/>
    </dgm:pt>
    <dgm:pt modelId="{A83B3251-92AF-49B4-A715-3B6DFFFCDC21}" type="pres">
      <dgm:prSet presAssocID="{FDDCE0CC-EC75-4797-AABF-9F8201B836B6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AC6FD6-372B-4E09-B50F-997E37C64F93}" type="pres">
      <dgm:prSet presAssocID="{4F78387C-F64B-4590-8DE7-3B4B7FB79C4F}" presName="sibTrans" presStyleCnt="0"/>
      <dgm:spPr/>
    </dgm:pt>
    <dgm:pt modelId="{6450F040-28C5-4E2A-A6AE-5A8EADEFF86B}" type="pres">
      <dgm:prSet presAssocID="{22BD26D3-0F40-4389-8C24-95F5DE3B4720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74D7E4-0185-4F49-9AD9-E79CA488F953}" type="presOf" srcId="{D4AB89AA-68E0-46F0-8ED6-FB3A02548FA0}" destId="{B0BF8181-871B-4DD2-8B21-A1021AB8D3E8}" srcOrd="0" destOrd="0" presId="urn:microsoft.com/office/officeart/2005/8/layout/hProcess9"/>
    <dgm:cxn modelId="{8C7933AF-AB98-4497-9FD5-BFFFB62E07E7}" srcId="{93A0B36C-CE54-4A45-8F26-F16054F10A08}" destId="{22BD26D3-0F40-4389-8C24-95F5DE3B4720}" srcOrd="2" destOrd="0" parTransId="{73D663B0-64BC-46B0-848B-3AD7142D6CBF}" sibTransId="{630AA0C0-3794-4176-B945-B6C9A64B812F}"/>
    <dgm:cxn modelId="{48525895-6A18-4719-839C-E6D5ADB5E820}" srcId="{93A0B36C-CE54-4A45-8F26-F16054F10A08}" destId="{FDDCE0CC-EC75-4797-AABF-9F8201B836B6}" srcOrd="1" destOrd="0" parTransId="{9F8A99B2-DA63-449F-8439-544F684E3CA0}" sibTransId="{4F78387C-F64B-4590-8DE7-3B4B7FB79C4F}"/>
    <dgm:cxn modelId="{8325B421-AF38-45DB-A9C5-AC457FD13E4F}" type="presOf" srcId="{FDDCE0CC-EC75-4797-AABF-9F8201B836B6}" destId="{A83B3251-92AF-49B4-A715-3B6DFFFCDC21}" srcOrd="0" destOrd="0" presId="urn:microsoft.com/office/officeart/2005/8/layout/hProcess9"/>
    <dgm:cxn modelId="{8E44FA73-6277-4F76-810B-E6ECDD2C1476}" srcId="{93A0B36C-CE54-4A45-8F26-F16054F10A08}" destId="{D4AB89AA-68E0-46F0-8ED6-FB3A02548FA0}" srcOrd="0" destOrd="0" parTransId="{47050979-183D-456C-9B4E-09877CD52079}" sibTransId="{F7CC7315-CDE2-47A7-8EE9-8036607C472D}"/>
    <dgm:cxn modelId="{22A931A7-B301-4BB5-8C6F-216AFEFFFF87}" type="presOf" srcId="{22BD26D3-0F40-4389-8C24-95F5DE3B4720}" destId="{6450F040-28C5-4E2A-A6AE-5A8EADEFF86B}" srcOrd="0" destOrd="0" presId="urn:microsoft.com/office/officeart/2005/8/layout/hProcess9"/>
    <dgm:cxn modelId="{5294F178-596F-46E5-9589-77F9E57113C2}" type="presOf" srcId="{93A0B36C-CE54-4A45-8F26-F16054F10A08}" destId="{E786A158-0FD8-4B7A-85D9-1683ABA6D4C7}" srcOrd="0" destOrd="0" presId="urn:microsoft.com/office/officeart/2005/8/layout/hProcess9"/>
    <dgm:cxn modelId="{5B5F1CB0-666A-4FE2-A6FA-4E2E308FCF56}" type="presParOf" srcId="{E786A158-0FD8-4B7A-85D9-1683ABA6D4C7}" destId="{7DD9A51D-EE75-4EFE-A6E2-640367208432}" srcOrd="0" destOrd="0" presId="urn:microsoft.com/office/officeart/2005/8/layout/hProcess9"/>
    <dgm:cxn modelId="{E5FBE2A0-C09F-4C82-A114-0F124C423B27}" type="presParOf" srcId="{E786A158-0FD8-4B7A-85D9-1683ABA6D4C7}" destId="{53D280DF-01FE-42B3-A286-B9541E20A22C}" srcOrd="1" destOrd="0" presId="urn:microsoft.com/office/officeart/2005/8/layout/hProcess9"/>
    <dgm:cxn modelId="{2D48600F-1770-45F2-8B13-89BC803DECDC}" type="presParOf" srcId="{53D280DF-01FE-42B3-A286-B9541E20A22C}" destId="{B0BF8181-871B-4DD2-8B21-A1021AB8D3E8}" srcOrd="0" destOrd="0" presId="urn:microsoft.com/office/officeart/2005/8/layout/hProcess9"/>
    <dgm:cxn modelId="{573C5BE7-3269-4F52-95FF-6A038948F5D6}" type="presParOf" srcId="{53D280DF-01FE-42B3-A286-B9541E20A22C}" destId="{FF55F365-D60F-4DCE-A578-29F7DB80EB1C}" srcOrd="1" destOrd="0" presId="urn:microsoft.com/office/officeart/2005/8/layout/hProcess9"/>
    <dgm:cxn modelId="{C4CB6B3F-8700-465D-B93C-D96DFE6E4189}" type="presParOf" srcId="{53D280DF-01FE-42B3-A286-B9541E20A22C}" destId="{A83B3251-92AF-49B4-A715-3B6DFFFCDC21}" srcOrd="2" destOrd="0" presId="urn:microsoft.com/office/officeart/2005/8/layout/hProcess9"/>
    <dgm:cxn modelId="{8162A587-B509-4D4A-BA4B-39D9DAD81AA9}" type="presParOf" srcId="{53D280DF-01FE-42B3-A286-B9541E20A22C}" destId="{A7AC6FD6-372B-4E09-B50F-997E37C64F93}" srcOrd="3" destOrd="0" presId="urn:microsoft.com/office/officeart/2005/8/layout/hProcess9"/>
    <dgm:cxn modelId="{B8A4B0A0-5520-4563-844F-03A485CD40AE}" type="presParOf" srcId="{53D280DF-01FE-42B3-A286-B9541E20A22C}" destId="{6450F040-28C5-4E2A-A6AE-5A8EADEFF86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70EA52B-0B9B-4048-A561-56A72B6A1274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623659A-047D-46D2-900A-68DC731E8EAC}">
      <dgm:prSet/>
      <dgm:spPr/>
      <dgm:t>
        <a:bodyPr/>
        <a:lstStyle/>
        <a:p>
          <a:r>
            <a:rPr lang="en-US" b="1" i="0" baseline="0" dirty="0"/>
            <a:t>2013 </a:t>
          </a:r>
          <a:r>
            <a:rPr lang="ru-RU" b="1" i="0" baseline="0" dirty="0"/>
            <a:t>-</a:t>
          </a:r>
          <a:r>
            <a:rPr lang="en-US" b="1" i="0" baseline="0" dirty="0"/>
            <a:t> </a:t>
          </a:r>
          <a:r>
            <a:rPr lang="en-US" b="1" i="0" baseline="0" dirty="0" err="1"/>
            <a:t>первый</a:t>
          </a:r>
          <a:r>
            <a:rPr lang="en-US" b="1" i="0" baseline="0" dirty="0"/>
            <a:t> </a:t>
          </a:r>
          <a:r>
            <a:rPr lang="en-US" b="1" i="0" baseline="0" dirty="0" err="1"/>
            <a:t>международный</a:t>
          </a:r>
          <a:r>
            <a:rPr lang="en-US" b="1" i="0" baseline="0" dirty="0"/>
            <a:t> </a:t>
          </a:r>
          <a:r>
            <a:rPr lang="en-US" b="1" i="0" baseline="0" dirty="0" err="1"/>
            <a:t>сертификат</a:t>
          </a:r>
          <a:r>
            <a:rPr lang="en-US" b="1" i="0" baseline="0" dirty="0"/>
            <a:t> ISO 9001:2008</a:t>
          </a:r>
          <a:r>
            <a:rPr lang="ru-RU" b="1" i="0" baseline="0" dirty="0"/>
            <a:t> </a:t>
          </a:r>
          <a:r>
            <a:rPr lang="en-US" b="1" i="1" baseline="0" dirty="0"/>
            <a:t>(Bureau Veritas; </a:t>
          </a:r>
          <a:r>
            <a:rPr lang="en-US" b="1" i="1" baseline="0" dirty="0" err="1"/>
            <a:t>направление</a:t>
          </a:r>
          <a:r>
            <a:rPr lang="en-US" b="1" i="1" baseline="0" dirty="0"/>
            <a:t> — «</a:t>
          </a:r>
          <a:r>
            <a:rPr lang="en-US" b="1" i="1" baseline="0" dirty="0" err="1"/>
            <a:t>Производство</a:t>
          </a:r>
          <a:r>
            <a:rPr lang="en-US" b="1" i="1" baseline="0" dirty="0"/>
            <a:t> и </a:t>
          </a:r>
          <a:r>
            <a:rPr lang="en-US" b="1" i="1" baseline="0" dirty="0" err="1"/>
            <a:t>распространение</a:t>
          </a:r>
          <a:r>
            <a:rPr lang="en-US" b="1" i="1" baseline="0" dirty="0"/>
            <a:t> </a:t>
          </a:r>
          <a:r>
            <a:rPr lang="en-US" b="1" i="1" baseline="0" dirty="0" err="1"/>
            <a:t>официальных</a:t>
          </a:r>
          <a:r>
            <a:rPr lang="en-US" b="1" i="1" baseline="0" dirty="0"/>
            <a:t> </a:t>
          </a:r>
          <a:r>
            <a:rPr lang="en-US" b="1" i="1" baseline="0" dirty="0" err="1"/>
            <a:t>статистических</a:t>
          </a:r>
          <a:r>
            <a:rPr lang="en-US" b="1" i="1" baseline="0" dirty="0"/>
            <a:t> </a:t>
          </a:r>
          <a:r>
            <a:rPr lang="en-US" b="1" i="1" baseline="0" dirty="0" err="1"/>
            <a:t>данных</a:t>
          </a:r>
          <a:r>
            <a:rPr lang="en-US" b="1" i="1" baseline="0" dirty="0"/>
            <a:t>»)</a:t>
          </a:r>
          <a:endParaRPr lang="en-US" b="1" dirty="0"/>
        </a:p>
      </dgm:t>
    </dgm:pt>
    <dgm:pt modelId="{A9FC879A-7A50-4FA3-B01C-635C3CA0F440}" type="parTrans" cxnId="{5C0F812E-4A4A-43ED-8754-685362EE6E7D}">
      <dgm:prSet/>
      <dgm:spPr/>
      <dgm:t>
        <a:bodyPr/>
        <a:lstStyle/>
        <a:p>
          <a:endParaRPr lang="en-US"/>
        </a:p>
      </dgm:t>
    </dgm:pt>
    <dgm:pt modelId="{44624B20-C8F3-4AC4-B19C-74D5C5533E6E}" type="sibTrans" cxnId="{5C0F812E-4A4A-43ED-8754-685362EE6E7D}">
      <dgm:prSet/>
      <dgm:spPr/>
      <dgm:t>
        <a:bodyPr/>
        <a:lstStyle/>
        <a:p>
          <a:endParaRPr lang="en-US"/>
        </a:p>
      </dgm:t>
    </dgm:pt>
    <dgm:pt modelId="{0C62DF81-E98C-4107-899B-CC7C8E7E1C38}">
      <dgm:prSet/>
      <dgm:spPr/>
      <dgm:t>
        <a:bodyPr/>
        <a:lstStyle/>
        <a:p>
          <a:r>
            <a:rPr lang="en-US" b="1" i="0" baseline="0" dirty="0"/>
            <a:t>2017 </a:t>
          </a:r>
          <a:r>
            <a:rPr lang="ru-RU" b="1" i="0" baseline="0" dirty="0"/>
            <a:t>-</a:t>
          </a:r>
          <a:r>
            <a:rPr lang="en-US" b="1" i="0" baseline="0" dirty="0"/>
            <a:t> </a:t>
          </a:r>
          <a:r>
            <a:rPr lang="ru-RU" b="1" i="0" baseline="0" dirty="0"/>
            <a:t>аудит</a:t>
          </a:r>
          <a:r>
            <a:rPr lang="en-US" b="1" i="0" baseline="0" dirty="0"/>
            <a:t> </a:t>
          </a:r>
          <a:r>
            <a:rPr lang="en-US" b="1" i="0" baseline="0" dirty="0" err="1"/>
            <a:t>компании</a:t>
          </a:r>
          <a:r>
            <a:rPr lang="en-US" b="1" i="0" baseline="0" dirty="0"/>
            <a:t> </a:t>
          </a:r>
          <a:r>
            <a:rPr lang="en-US" b="1" i="1" baseline="0" dirty="0"/>
            <a:t>SGS</a:t>
          </a:r>
          <a:r>
            <a:rPr lang="ru-RU" b="1" i="1" dirty="0"/>
            <a:t>. </a:t>
          </a:r>
          <a:r>
            <a:rPr lang="en-US" b="1" i="0" baseline="0" dirty="0" err="1"/>
            <a:t>Сертификат</a:t>
          </a:r>
          <a:r>
            <a:rPr lang="en-US" b="1" i="0" baseline="0" dirty="0"/>
            <a:t> </a:t>
          </a:r>
          <a:r>
            <a:rPr lang="en-US" b="1" i="0" baseline="0" dirty="0" err="1"/>
            <a:t>выдан</a:t>
          </a:r>
          <a:r>
            <a:rPr lang="en-US" b="1" i="0" baseline="0" dirty="0"/>
            <a:t> </a:t>
          </a:r>
          <a:r>
            <a:rPr lang="en-US" b="1" i="0" baseline="0" dirty="0" err="1"/>
            <a:t>аппарату</a:t>
          </a:r>
          <a:r>
            <a:rPr lang="en-US" b="1" i="0" baseline="0" dirty="0"/>
            <a:t> </a:t>
          </a:r>
          <a:r>
            <a:rPr lang="en-US" b="1" i="0" baseline="0" dirty="0" err="1"/>
            <a:t>Госкомстата</a:t>
          </a:r>
          <a:r>
            <a:rPr lang="en-US" b="1" i="0" baseline="0" dirty="0"/>
            <a:t> и 13 </a:t>
          </a:r>
          <a:r>
            <a:rPr lang="ru-RU" b="1" i="0" baseline="0" dirty="0"/>
            <a:t>местным</a:t>
          </a:r>
          <a:r>
            <a:rPr lang="en-US" b="1" i="0" baseline="0" dirty="0"/>
            <a:t> </a:t>
          </a:r>
          <a:r>
            <a:rPr lang="ru-RU" b="1" i="0" baseline="0" dirty="0"/>
            <a:t>органам</a:t>
          </a:r>
          <a:r>
            <a:rPr lang="ru-RU" b="1" dirty="0"/>
            <a:t> с</a:t>
          </a:r>
          <a:r>
            <a:rPr lang="ru-RU" b="1" i="0" baseline="0" dirty="0"/>
            <a:t>татистики</a:t>
          </a:r>
          <a:endParaRPr lang="en-US" b="1" dirty="0"/>
        </a:p>
      </dgm:t>
    </dgm:pt>
    <dgm:pt modelId="{CD27A7C1-0D3F-4EA6-A26F-D9DB50389470}" type="parTrans" cxnId="{87381821-7B79-407B-ACC5-8951D74C2032}">
      <dgm:prSet/>
      <dgm:spPr/>
      <dgm:t>
        <a:bodyPr/>
        <a:lstStyle/>
        <a:p>
          <a:endParaRPr lang="en-US"/>
        </a:p>
      </dgm:t>
    </dgm:pt>
    <dgm:pt modelId="{4F181F64-E51F-48CE-ADAD-7283C3032D9E}" type="sibTrans" cxnId="{87381821-7B79-407B-ACC5-8951D74C2032}">
      <dgm:prSet/>
      <dgm:spPr/>
      <dgm:t>
        <a:bodyPr/>
        <a:lstStyle/>
        <a:p>
          <a:endParaRPr lang="en-US"/>
        </a:p>
      </dgm:t>
    </dgm:pt>
    <dgm:pt modelId="{53A287F9-B6FD-4952-91D5-CA0443357539}">
      <dgm:prSet/>
      <dgm:spPr/>
      <dgm:t>
        <a:bodyPr/>
        <a:lstStyle/>
        <a:p>
          <a:r>
            <a:rPr lang="en-US" b="1" i="0" baseline="0" dirty="0"/>
            <a:t>2020 </a:t>
          </a:r>
          <a:r>
            <a:rPr lang="ru-RU" b="1" i="0" baseline="0" dirty="0"/>
            <a:t>-</a:t>
          </a:r>
          <a:r>
            <a:rPr lang="en-US" b="1" i="0" baseline="0" dirty="0"/>
            <a:t> </a:t>
          </a:r>
          <a:r>
            <a:rPr lang="en-US" b="1" i="0" baseline="0" dirty="0" err="1"/>
            <a:t>повторный</a:t>
          </a:r>
          <a:r>
            <a:rPr lang="en-US" b="1" i="0" baseline="0" dirty="0"/>
            <a:t> </a:t>
          </a:r>
          <a:r>
            <a:rPr lang="en-US" b="1" i="0" baseline="0" dirty="0" err="1"/>
            <a:t>аудит</a:t>
          </a:r>
          <a:r>
            <a:rPr lang="en-US" b="1" i="0" baseline="0" dirty="0"/>
            <a:t> SGS</a:t>
          </a:r>
          <a:r>
            <a:rPr lang="ru-RU" b="1" i="0" baseline="0" dirty="0"/>
            <a:t>. </a:t>
          </a:r>
          <a:r>
            <a:rPr lang="en-US" b="1" i="0" baseline="0" dirty="0" err="1"/>
            <a:t>Сертификат</a:t>
          </a:r>
          <a:r>
            <a:rPr lang="en-US" b="1" i="0" baseline="0" dirty="0"/>
            <a:t> </a:t>
          </a:r>
          <a:r>
            <a:rPr lang="en-US" b="1" i="0" dirty="0" err="1"/>
            <a:t>выдан</a:t>
          </a:r>
          <a:r>
            <a:rPr lang="en-US" b="1" i="0" dirty="0"/>
            <a:t> </a:t>
          </a:r>
          <a:r>
            <a:rPr lang="en-US" b="1" i="0" dirty="0" err="1"/>
            <a:t>аппарату</a:t>
          </a:r>
          <a:r>
            <a:rPr lang="en-US" b="1" i="0" dirty="0"/>
            <a:t> </a:t>
          </a:r>
          <a:r>
            <a:rPr lang="en-US" b="1" i="0" dirty="0" err="1"/>
            <a:t>Госкомстата</a:t>
          </a:r>
          <a:r>
            <a:rPr lang="en-US" b="1" i="0" dirty="0"/>
            <a:t> </a:t>
          </a:r>
          <a:r>
            <a:rPr lang="en-US" b="1" i="0" baseline="0" dirty="0"/>
            <a:t>и 17 </a:t>
          </a:r>
          <a:r>
            <a:rPr lang="ru-RU" b="1" i="0" dirty="0"/>
            <a:t>местным</a:t>
          </a:r>
          <a:r>
            <a:rPr lang="en-US" b="1" i="0" dirty="0"/>
            <a:t> </a:t>
          </a:r>
          <a:r>
            <a:rPr lang="ru-RU" b="1" i="0" dirty="0"/>
            <a:t>органам</a:t>
          </a:r>
          <a:r>
            <a:rPr lang="en-US" b="1" i="0" dirty="0"/>
            <a:t> </a:t>
          </a:r>
          <a:r>
            <a:rPr lang="ru-RU" b="1" i="0" dirty="0"/>
            <a:t>статистики</a:t>
          </a:r>
          <a:endParaRPr lang="en-US" b="1" i="0" dirty="0"/>
        </a:p>
      </dgm:t>
    </dgm:pt>
    <dgm:pt modelId="{303BF719-FCF3-4455-B517-CC2F0E02CBE4}" type="parTrans" cxnId="{41AE52B2-80DF-486A-A6B4-CD9BAF15676B}">
      <dgm:prSet/>
      <dgm:spPr/>
      <dgm:t>
        <a:bodyPr/>
        <a:lstStyle/>
        <a:p>
          <a:endParaRPr lang="en-US"/>
        </a:p>
      </dgm:t>
    </dgm:pt>
    <dgm:pt modelId="{EC1E4FF4-67E2-4759-BD71-52ADCF36114F}" type="sibTrans" cxnId="{41AE52B2-80DF-486A-A6B4-CD9BAF15676B}">
      <dgm:prSet/>
      <dgm:spPr/>
      <dgm:t>
        <a:bodyPr/>
        <a:lstStyle/>
        <a:p>
          <a:endParaRPr lang="en-US"/>
        </a:p>
      </dgm:t>
    </dgm:pt>
    <dgm:pt modelId="{EB5B8618-D42D-49DB-ADE1-AC9C061C7A36}">
      <dgm:prSet/>
      <dgm:spPr/>
      <dgm:t>
        <a:bodyPr/>
        <a:lstStyle/>
        <a:p>
          <a:r>
            <a:rPr lang="en-US" b="1" i="0" baseline="0" dirty="0"/>
            <a:t>2023 </a:t>
          </a:r>
          <a:r>
            <a:rPr lang="ru-RU" b="1" i="0" baseline="0" dirty="0"/>
            <a:t>-</a:t>
          </a:r>
          <a:r>
            <a:rPr lang="en-US" b="1" i="0" baseline="0" dirty="0"/>
            <a:t> </a:t>
          </a:r>
          <a:r>
            <a:rPr lang="en-US" b="1" i="0" baseline="0" dirty="0" err="1"/>
            <a:t>аудит</a:t>
          </a:r>
          <a:r>
            <a:rPr lang="en-US" b="1" i="0" baseline="0" dirty="0"/>
            <a:t> SGS</a:t>
          </a:r>
          <a:r>
            <a:rPr lang="ru-RU" b="1" i="0" baseline="0" dirty="0"/>
            <a:t>. Сертификат выдан аппарату Госкомстата и</a:t>
          </a:r>
          <a:r>
            <a:rPr lang="en-US" b="1" i="0" baseline="0" dirty="0"/>
            <a:t> 45 </a:t>
          </a:r>
          <a:r>
            <a:rPr lang="ru-RU" b="1" i="0" dirty="0"/>
            <a:t>местным органам статистики </a:t>
          </a:r>
          <a:endParaRPr lang="en-US" b="1" i="0" dirty="0"/>
        </a:p>
      </dgm:t>
    </dgm:pt>
    <dgm:pt modelId="{82B12F2A-AC23-4278-8ACF-3C16E9E93218}" type="parTrans" cxnId="{79BF793F-1E25-4A65-9B37-ED6575D5CA78}">
      <dgm:prSet/>
      <dgm:spPr/>
      <dgm:t>
        <a:bodyPr/>
        <a:lstStyle/>
        <a:p>
          <a:endParaRPr lang="en-US"/>
        </a:p>
      </dgm:t>
    </dgm:pt>
    <dgm:pt modelId="{62019BE6-AD4F-4ACA-960B-9E191D593A07}" type="sibTrans" cxnId="{79BF793F-1E25-4A65-9B37-ED6575D5CA78}">
      <dgm:prSet/>
      <dgm:spPr/>
      <dgm:t>
        <a:bodyPr/>
        <a:lstStyle/>
        <a:p>
          <a:endParaRPr lang="en-US"/>
        </a:p>
      </dgm:t>
    </dgm:pt>
    <dgm:pt modelId="{C871CF2F-590F-4031-B702-772E1AA2F567}" type="pres">
      <dgm:prSet presAssocID="{F70EA52B-0B9B-4048-A561-56A72B6A127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9548DA-D781-4D9E-B62A-A3E214890283}" type="pres">
      <dgm:prSet presAssocID="{C623659A-047D-46D2-900A-68DC731E8EA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E090BB-B9F1-41B0-A953-400BA589B0EF}" type="pres">
      <dgm:prSet presAssocID="{44624B20-C8F3-4AC4-B19C-74D5C5533E6E}" presName="spacer" presStyleCnt="0"/>
      <dgm:spPr/>
    </dgm:pt>
    <dgm:pt modelId="{7981BA27-FC4F-4891-A14A-09410DE4C4AB}" type="pres">
      <dgm:prSet presAssocID="{0C62DF81-E98C-4107-899B-CC7C8E7E1C3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BAE29-9AEC-4254-815F-A15CEAFF07C5}" type="pres">
      <dgm:prSet presAssocID="{4F181F64-E51F-48CE-ADAD-7283C3032D9E}" presName="spacer" presStyleCnt="0"/>
      <dgm:spPr/>
    </dgm:pt>
    <dgm:pt modelId="{A617905B-6326-4842-A911-34858973FBCB}" type="pres">
      <dgm:prSet presAssocID="{53A287F9-B6FD-4952-91D5-CA044335753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ABAE3-988B-4A1D-8028-8CD6F7222AF1}" type="pres">
      <dgm:prSet presAssocID="{EC1E4FF4-67E2-4759-BD71-52ADCF36114F}" presName="spacer" presStyleCnt="0"/>
      <dgm:spPr/>
    </dgm:pt>
    <dgm:pt modelId="{E870A5FD-91B2-4CD1-86F7-40CFED8DA821}" type="pres">
      <dgm:prSet presAssocID="{EB5B8618-D42D-49DB-ADE1-AC9C061C7A36}" presName="parentText" presStyleLbl="node1" presStyleIdx="3" presStyleCnt="4" custLinFactNeighborX="-5758" custLinFactNeighborY="-311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BF793F-1E25-4A65-9B37-ED6575D5CA78}" srcId="{F70EA52B-0B9B-4048-A561-56A72B6A1274}" destId="{EB5B8618-D42D-49DB-ADE1-AC9C061C7A36}" srcOrd="3" destOrd="0" parTransId="{82B12F2A-AC23-4278-8ACF-3C16E9E93218}" sibTransId="{62019BE6-AD4F-4ACA-960B-9E191D593A07}"/>
    <dgm:cxn modelId="{77C817FF-E0B1-469C-8DDF-BAD0DD0A5D9D}" type="presOf" srcId="{C623659A-047D-46D2-900A-68DC731E8EAC}" destId="{FA9548DA-D781-4D9E-B62A-A3E214890283}" srcOrd="0" destOrd="0" presId="urn:microsoft.com/office/officeart/2005/8/layout/vList2"/>
    <dgm:cxn modelId="{5C0F812E-4A4A-43ED-8754-685362EE6E7D}" srcId="{F70EA52B-0B9B-4048-A561-56A72B6A1274}" destId="{C623659A-047D-46D2-900A-68DC731E8EAC}" srcOrd="0" destOrd="0" parTransId="{A9FC879A-7A50-4FA3-B01C-635C3CA0F440}" sibTransId="{44624B20-C8F3-4AC4-B19C-74D5C5533E6E}"/>
    <dgm:cxn modelId="{F917CCDA-D31C-491A-BE55-A5F515844136}" type="presOf" srcId="{53A287F9-B6FD-4952-91D5-CA0443357539}" destId="{A617905B-6326-4842-A911-34858973FBCB}" srcOrd="0" destOrd="0" presId="urn:microsoft.com/office/officeart/2005/8/layout/vList2"/>
    <dgm:cxn modelId="{41AE52B2-80DF-486A-A6B4-CD9BAF15676B}" srcId="{F70EA52B-0B9B-4048-A561-56A72B6A1274}" destId="{53A287F9-B6FD-4952-91D5-CA0443357539}" srcOrd="2" destOrd="0" parTransId="{303BF719-FCF3-4455-B517-CC2F0E02CBE4}" sibTransId="{EC1E4FF4-67E2-4759-BD71-52ADCF36114F}"/>
    <dgm:cxn modelId="{2D232FCC-94A3-4ADC-B6BF-B04945B1AEDC}" type="presOf" srcId="{0C62DF81-E98C-4107-899B-CC7C8E7E1C38}" destId="{7981BA27-FC4F-4891-A14A-09410DE4C4AB}" srcOrd="0" destOrd="0" presId="urn:microsoft.com/office/officeart/2005/8/layout/vList2"/>
    <dgm:cxn modelId="{03C32573-8317-4B7A-9798-43A7AF627625}" type="presOf" srcId="{F70EA52B-0B9B-4048-A561-56A72B6A1274}" destId="{C871CF2F-590F-4031-B702-772E1AA2F567}" srcOrd="0" destOrd="0" presId="urn:microsoft.com/office/officeart/2005/8/layout/vList2"/>
    <dgm:cxn modelId="{CC859305-9E5A-4DAF-AF59-09B5994FA171}" type="presOf" srcId="{EB5B8618-D42D-49DB-ADE1-AC9C061C7A36}" destId="{E870A5FD-91B2-4CD1-86F7-40CFED8DA821}" srcOrd="0" destOrd="0" presId="urn:microsoft.com/office/officeart/2005/8/layout/vList2"/>
    <dgm:cxn modelId="{87381821-7B79-407B-ACC5-8951D74C2032}" srcId="{F70EA52B-0B9B-4048-A561-56A72B6A1274}" destId="{0C62DF81-E98C-4107-899B-CC7C8E7E1C38}" srcOrd="1" destOrd="0" parTransId="{CD27A7C1-0D3F-4EA6-A26F-D9DB50389470}" sibTransId="{4F181F64-E51F-48CE-ADAD-7283C3032D9E}"/>
    <dgm:cxn modelId="{49570058-5832-4B92-B557-C9E6E61E06DF}" type="presParOf" srcId="{C871CF2F-590F-4031-B702-772E1AA2F567}" destId="{FA9548DA-D781-4D9E-B62A-A3E214890283}" srcOrd="0" destOrd="0" presId="urn:microsoft.com/office/officeart/2005/8/layout/vList2"/>
    <dgm:cxn modelId="{CF05881C-0F80-4E96-B424-D57EC5362F0A}" type="presParOf" srcId="{C871CF2F-590F-4031-B702-772E1AA2F567}" destId="{9CE090BB-B9F1-41B0-A953-400BA589B0EF}" srcOrd="1" destOrd="0" presId="urn:microsoft.com/office/officeart/2005/8/layout/vList2"/>
    <dgm:cxn modelId="{BBB5BC71-A7D9-43F9-89F5-82F58CFE6492}" type="presParOf" srcId="{C871CF2F-590F-4031-B702-772E1AA2F567}" destId="{7981BA27-FC4F-4891-A14A-09410DE4C4AB}" srcOrd="2" destOrd="0" presId="urn:microsoft.com/office/officeart/2005/8/layout/vList2"/>
    <dgm:cxn modelId="{848DD2D0-188F-43F8-86E3-A58B42FB24EF}" type="presParOf" srcId="{C871CF2F-590F-4031-B702-772E1AA2F567}" destId="{C2FBAE29-9AEC-4254-815F-A15CEAFF07C5}" srcOrd="3" destOrd="0" presId="urn:microsoft.com/office/officeart/2005/8/layout/vList2"/>
    <dgm:cxn modelId="{092F794C-BFE6-42BE-9DA4-F923A846614A}" type="presParOf" srcId="{C871CF2F-590F-4031-B702-772E1AA2F567}" destId="{A617905B-6326-4842-A911-34858973FBCB}" srcOrd="4" destOrd="0" presId="urn:microsoft.com/office/officeart/2005/8/layout/vList2"/>
    <dgm:cxn modelId="{2962C3FE-A7BC-4D74-9B28-C205D3C02587}" type="presParOf" srcId="{C871CF2F-590F-4031-B702-772E1AA2F567}" destId="{61CABAE3-988B-4A1D-8028-8CD6F7222AF1}" srcOrd="5" destOrd="0" presId="urn:microsoft.com/office/officeart/2005/8/layout/vList2"/>
    <dgm:cxn modelId="{917CA8B4-652E-4347-99CA-725B149E2E82}" type="presParOf" srcId="{C871CF2F-590F-4031-B702-772E1AA2F567}" destId="{E870A5FD-91B2-4CD1-86F7-40CFED8DA82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824BFB-DCBC-4F38-8FAB-4552DFED47D1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4E4E5D6-D77A-4D55-8606-BBCF41A9D523}">
      <dgm:prSet/>
      <dgm:spPr/>
      <dgm:t>
        <a:bodyPr/>
        <a:lstStyle/>
        <a:p>
          <a:r>
            <a:rPr lang="en-US" i="0" baseline="0" dirty="0" err="1"/>
            <a:t>Подготовлено</a:t>
          </a:r>
          <a:r>
            <a:rPr lang="en-US" i="0" baseline="0" dirty="0"/>
            <a:t> </a:t>
          </a:r>
          <a:r>
            <a:rPr lang="en-US" b="1" i="0" baseline="0" dirty="0"/>
            <a:t>«</a:t>
          </a:r>
          <a:r>
            <a:rPr lang="en-US" b="1" i="0" baseline="0" dirty="0" err="1"/>
            <a:t>Руководство</a:t>
          </a:r>
          <a:r>
            <a:rPr lang="en-US" b="1" i="0" baseline="0" dirty="0"/>
            <a:t> </a:t>
          </a:r>
          <a:r>
            <a:rPr lang="en-US" b="1" i="0" baseline="0" dirty="0" err="1"/>
            <a:t>по</a:t>
          </a:r>
          <a:r>
            <a:rPr lang="en-US" b="1" i="0" baseline="0" dirty="0"/>
            <a:t> </a:t>
          </a:r>
          <a:r>
            <a:rPr lang="en-US" b="1" i="0" baseline="0" dirty="0" err="1"/>
            <a:t>качеству</a:t>
          </a:r>
          <a:r>
            <a:rPr lang="en-US" b="1" i="0" baseline="0" dirty="0"/>
            <a:t>»</a:t>
          </a:r>
          <a:r>
            <a:rPr lang="en-US" i="0" baseline="0" dirty="0"/>
            <a:t>, </a:t>
          </a:r>
          <a:r>
            <a:rPr lang="en-US" i="0" baseline="0" dirty="0" err="1"/>
            <a:t>где</a:t>
          </a:r>
          <a:r>
            <a:rPr lang="en-US" i="0" baseline="0" dirty="0"/>
            <a:t> </a:t>
          </a:r>
          <a:r>
            <a:rPr lang="en-US" i="0" baseline="0" dirty="0" err="1"/>
            <a:t>определены</a:t>
          </a:r>
          <a:r>
            <a:rPr lang="en-US" i="0" baseline="0" dirty="0"/>
            <a:t> </a:t>
          </a:r>
          <a:r>
            <a:rPr lang="en-US" i="0" baseline="0" dirty="0" err="1"/>
            <a:t>процедуры</a:t>
          </a:r>
          <a:r>
            <a:rPr lang="en-US" i="0" baseline="0" dirty="0"/>
            <a:t>:</a:t>
          </a:r>
          <a:endParaRPr lang="en-US" dirty="0"/>
        </a:p>
      </dgm:t>
    </dgm:pt>
    <dgm:pt modelId="{3D09FDF1-4249-4E94-AFD5-BC95B98AC6F4}" type="parTrans" cxnId="{6BDBF152-0DB5-467D-8F2F-E28383306FED}">
      <dgm:prSet/>
      <dgm:spPr/>
      <dgm:t>
        <a:bodyPr/>
        <a:lstStyle/>
        <a:p>
          <a:endParaRPr lang="en-US"/>
        </a:p>
      </dgm:t>
    </dgm:pt>
    <dgm:pt modelId="{7231DA3A-299D-4505-91A0-902BC57F6648}" type="sibTrans" cxnId="{6BDBF152-0DB5-467D-8F2F-E28383306FED}">
      <dgm:prSet/>
      <dgm:spPr/>
      <dgm:t>
        <a:bodyPr/>
        <a:lstStyle/>
        <a:p>
          <a:endParaRPr lang="en-US"/>
        </a:p>
      </dgm:t>
    </dgm:pt>
    <dgm:pt modelId="{F9C62CE9-1352-4667-8F2B-BDA6353CFFEC}">
      <dgm:prSet/>
      <dgm:spPr/>
      <dgm:t>
        <a:bodyPr/>
        <a:lstStyle/>
        <a:p>
          <a:r>
            <a:rPr lang="en-US" i="0" baseline="0"/>
            <a:t>документирование информации</a:t>
          </a:r>
          <a:endParaRPr lang="en-US"/>
        </a:p>
      </dgm:t>
    </dgm:pt>
    <dgm:pt modelId="{7810CCCE-653B-4FD4-A17C-A9F9BD3BCA81}" type="parTrans" cxnId="{7C8BCC36-BA6F-4610-B46C-FAC12FEE8B5A}">
      <dgm:prSet/>
      <dgm:spPr/>
      <dgm:t>
        <a:bodyPr/>
        <a:lstStyle/>
        <a:p>
          <a:endParaRPr lang="en-US"/>
        </a:p>
      </dgm:t>
    </dgm:pt>
    <dgm:pt modelId="{E9CE04A4-20F5-40DD-8B13-88212E7C9B06}" type="sibTrans" cxnId="{7C8BCC36-BA6F-4610-B46C-FAC12FEE8B5A}">
      <dgm:prSet/>
      <dgm:spPr/>
      <dgm:t>
        <a:bodyPr/>
        <a:lstStyle/>
        <a:p>
          <a:endParaRPr lang="en-US"/>
        </a:p>
      </dgm:t>
    </dgm:pt>
    <dgm:pt modelId="{60C85511-068C-4DC8-BDE8-98E5A87BA697}">
      <dgm:prSet/>
      <dgm:spPr/>
      <dgm:t>
        <a:bodyPr/>
        <a:lstStyle/>
        <a:p>
          <a:r>
            <a:rPr lang="en-US" i="0" baseline="0"/>
            <a:t>внутренние аудиты</a:t>
          </a:r>
          <a:endParaRPr lang="en-US"/>
        </a:p>
      </dgm:t>
    </dgm:pt>
    <dgm:pt modelId="{2E466A06-320E-4488-909D-797E0D45E461}" type="parTrans" cxnId="{92BE1A24-506B-4AA6-8FEB-0E8CEF1465D5}">
      <dgm:prSet/>
      <dgm:spPr/>
      <dgm:t>
        <a:bodyPr/>
        <a:lstStyle/>
        <a:p>
          <a:endParaRPr lang="en-US"/>
        </a:p>
      </dgm:t>
    </dgm:pt>
    <dgm:pt modelId="{59ADCB86-FD2E-4901-9AA6-8F75B00DB8AE}" type="sibTrans" cxnId="{92BE1A24-506B-4AA6-8FEB-0E8CEF1465D5}">
      <dgm:prSet/>
      <dgm:spPr/>
      <dgm:t>
        <a:bodyPr/>
        <a:lstStyle/>
        <a:p>
          <a:endParaRPr lang="en-US"/>
        </a:p>
      </dgm:t>
    </dgm:pt>
    <dgm:pt modelId="{4374A9CE-87A5-4978-8C60-01B6DC67428B}">
      <dgm:prSet/>
      <dgm:spPr/>
      <dgm:t>
        <a:bodyPr/>
        <a:lstStyle/>
        <a:p>
          <a:r>
            <a:rPr lang="en-US" i="0" baseline="0"/>
            <a:t>управление несоответствиями и корректирующими действиями</a:t>
          </a:r>
          <a:endParaRPr lang="en-US"/>
        </a:p>
      </dgm:t>
    </dgm:pt>
    <dgm:pt modelId="{57CD50A7-53CB-4478-8B4E-9500BF96B863}" type="parTrans" cxnId="{56CA63B2-3B4D-412D-AB0A-37C67EAD07C9}">
      <dgm:prSet/>
      <dgm:spPr/>
      <dgm:t>
        <a:bodyPr/>
        <a:lstStyle/>
        <a:p>
          <a:endParaRPr lang="en-US"/>
        </a:p>
      </dgm:t>
    </dgm:pt>
    <dgm:pt modelId="{24C2854B-19ED-4A15-8842-0472B9EBAC75}" type="sibTrans" cxnId="{56CA63B2-3B4D-412D-AB0A-37C67EAD07C9}">
      <dgm:prSet/>
      <dgm:spPr/>
      <dgm:t>
        <a:bodyPr/>
        <a:lstStyle/>
        <a:p>
          <a:endParaRPr lang="en-US"/>
        </a:p>
      </dgm:t>
    </dgm:pt>
    <dgm:pt modelId="{20BD2072-313C-4CFD-966A-8686112C0262}">
      <dgm:prSet/>
      <dgm:spPr/>
      <dgm:t>
        <a:bodyPr/>
        <a:lstStyle/>
        <a:p>
          <a:r>
            <a:rPr lang="en-US" i="0" baseline="0"/>
            <a:t>анализ со стороны руководства</a:t>
          </a:r>
          <a:endParaRPr lang="en-US"/>
        </a:p>
      </dgm:t>
    </dgm:pt>
    <dgm:pt modelId="{C1790A64-1EFA-47F0-A029-32CB599BA471}" type="parTrans" cxnId="{245D3E9B-E058-4AE8-AD0C-FA2121FFD9DE}">
      <dgm:prSet/>
      <dgm:spPr/>
      <dgm:t>
        <a:bodyPr/>
        <a:lstStyle/>
        <a:p>
          <a:endParaRPr lang="en-US"/>
        </a:p>
      </dgm:t>
    </dgm:pt>
    <dgm:pt modelId="{6C7F7E56-EAE6-4823-ADF1-C6BBFC30C4F9}" type="sibTrans" cxnId="{245D3E9B-E058-4AE8-AD0C-FA2121FFD9DE}">
      <dgm:prSet/>
      <dgm:spPr/>
      <dgm:t>
        <a:bodyPr/>
        <a:lstStyle/>
        <a:p>
          <a:endParaRPr lang="en-US"/>
        </a:p>
      </dgm:t>
    </dgm:pt>
    <dgm:pt modelId="{EF3EC8A4-3A35-4A3C-A699-3215ED536E7A}">
      <dgm:prSet/>
      <dgm:spPr/>
      <dgm:t>
        <a:bodyPr/>
        <a:lstStyle/>
        <a:p>
          <a:r>
            <a:rPr lang="en-US" i="0" baseline="0"/>
            <a:t>управление обратной связью с пользователями</a:t>
          </a:r>
          <a:endParaRPr lang="en-US"/>
        </a:p>
      </dgm:t>
    </dgm:pt>
    <dgm:pt modelId="{991E5D21-4EC3-4AC6-8716-F83F44541430}" type="parTrans" cxnId="{7FCFAD63-3674-4C30-96A3-8F8507F849A3}">
      <dgm:prSet/>
      <dgm:spPr/>
      <dgm:t>
        <a:bodyPr/>
        <a:lstStyle/>
        <a:p>
          <a:endParaRPr lang="en-US"/>
        </a:p>
      </dgm:t>
    </dgm:pt>
    <dgm:pt modelId="{0C80E566-AD8E-4137-BB58-DD900E7BB67F}" type="sibTrans" cxnId="{7FCFAD63-3674-4C30-96A3-8F8507F849A3}">
      <dgm:prSet/>
      <dgm:spPr/>
      <dgm:t>
        <a:bodyPr/>
        <a:lstStyle/>
        <a:p>
          <a:endParaRPr lang="en-US"/>
        </a:p>
      </dgm:t>
    </dgm:pt>
    <dgm:pt modelId="{AE0F198C-EB4E-4ACB-B209-AB8D3D361653}">
      <dgm:prSet/>
      <dgm:spPr/>
      <dgm:t>
        <a:bodyPr/>
        <a:lstStyle/>
        <a:p>
          <a:r>
            <a:rPr lang="en-US" i="0" baseline="0" dirty="0" err="1"/>
            <a:t>Разработаны</a:t>
          </a:r>
          <a:r>
            <a:rPr lang="en-US" i="0" baseline="0" dirty="0"/>
            <a:t> </a:t>
          </a:r>
          <a:r>
            <a:rPr lang="ru-RU" i="0" baseline="0" dirty="0"/>
            <a:t>и утверждены</a:t>
          </a:r>
          <a:r>
            <a:rPr lang="en-US" i="0" baseline="0" dirty="0"/>
            <a:t> </a:t>
          </a:r>
          <a:r>
            <a:rPr lang="en-US" b="1" i="0" baseline="0" dirty="0">
              <a:latin typeface="+mn-lt"/>
            </a:rPr>
            <a:t>«</a:t>
          </a:r>
          <a:r>
            <a:rPr lang="ru-RU" b="1" dirty="0">
              <a:latin typeface="+mn-lt"/>
              <a:cs typeface="Arial" panose="020B0604020202020204" pitchFamily="34" charset="0"/>
            </a:rPr>
            <a:t>Правила исправления обнаруженных ошибок в опубликованных официальных статистических данных</a:t>
          </a:r>
          <a:r>
            <a:rPr lang="en-US" b="1" i="0" baseline="0" dirty="0">
              <a:latin typeface="+mn-lt"/>
            </a:rPr>
            <a:t>»,</a:t>
          </a:r>
          <a:r>
            <a:rPr lang="ru-RU" b="1" i="0" baseline="0" dirty="0">
              <a:latin typeface="+mn-lt"/>
            </a:rPr>
            <a:t> </a:t>
          </a:r>
          <a:r>
            <a:rPr lang="en-US" b="1" i="0" baseline="0" dirty="0">
              <a:latin typeface="+mn-lt"/>
            </a:rPr>
            <a:t>«</a:t>
          </a:r>
          <a:r>
            <a:rPr lang="ru-RU" b="1" dirty="0">
              <a:latin typeface="+mn-lt"/>
              <a:cs typeface="Arial" panose="020B0604020202020204" pitchFamily="34" charset="0"/>
            </a:rPr>
            <a:t>Правила классификации и устранения ошибок, обнаруженных в опубликованных данных</a:t>
          </a:r>
          <a:r>
            <a:rPr lang="en-US" b="1" i="0" baseline="0" dirty="0">
              <a:latin typeface="+mn-lt"/>
            </a:rPr>
            <a:t>»,</a:t>
          </a:r>
          <a:r>
            <a:rPr lang="ru-RU" b="1" i="0" baseline="0" dirty="0">
              <a:latin typeface="+mn-lt"/>
            </a:rPr>
            <a:t> </a:t>
          </a:r>
          <a:r>
            <a:rPr lang="en-US" b="1" i="0" baseline="0" dirty="0">
              <a:latin typeface="+mn-lt"/>
            </a:rPr>
            <a:t>«</a:t>
          </a:r>
          <a:r>
            <a:rPr lang="en-US" b="1" i="0" baseline="0" dirty="0" err="1">
              <a:latin typeface="+mn-lt"/>
            </a:rPr>
            <a:t>Стандарты</a:t>
          </a:r>
          <a:r>
            <a:rPr lang="en-US" b="1" i="0" baseline="0" dirty="0">
              <a:latin typeface="+mn-lt"/>
            </a:rPr>
            <a:t> и </a:t>
          </a:r>
          <a:r>
            <a:rPr lang="en-US" b="1" i="0" baseline="0" dirty="0" err="1">
              <a:latin typeface="+mn-lt"/>
            </a:rPr>
            <a:t>рекомендации</a:t>
          </a:r>
          <a:r>
            <a:rPr lang="en-US" b="1" i="0" baseline="0" dirty="0">
              <a:latin typeface="+mn-lt"/>
            </a:rPr>
            <a:t> </a:t>
          </a:r>
          <a:r>
            <a:rPr lang="en-US" b="1" i="0" baseline="0" dirty="0" err="1">
              <a:latin typeface="+mn-lt"/>
            </a:rPr>
            <a:t>для</a:t>
          </a:r>
          <a:r>
            <a:rPr lang="en-US" b="1" i="0" baseline="0" dirty="0">
              <a:latin typeface="+mn-lt"/>
            </a:rPr>
            <a:t> </a:t>
          </a:r>
          <a:r>
            <a:rPr lang="en-US" b="1" i="0" baseline="0" dirty="0" err="1">
              <a:latin typeface="+mn-lt"/>
            </a:rPr>
            <a:t>отчётов</a:t>
          </a:r>
          <a:r>
            <a:rPr lang="en-US" b="1" i="0" baseline="0" dirty="0">
              <a:latin typeface="+mn-lt"/>
            </a:rPr>
            <a:t> о </a:t>
          </a:r>
          <a:r>
            <a:rPr lang="en-US" b="1" i="0" baseline="0" dirty="0" err="1">
              <a:latin typeface="+mn-lt"/>
            </a:rPr>
            <a:t>качестве</a:t>
          </a:r>
          <a:r>
            <a:rPr lang="en-US" b="1" i="0" baseline="0" dirty="0">
              <a:latin typeface="+mn-lt"/>
            </a:rPr>
            <a:t>»</a:t>
          </a:r>
          <a:endParaRPr lang="en-US" b="1" dirty="0">
            <a:latin typeface="+mn-lt"/>
          </a:endParaRPr>
        </a:p>
      </dgm:t>
    </dgm:pt>
    <dgm:pt modelId="{100C4AFF-48A1-4C6A-8175-E04D885235DD}" type="parTrans" cxnId="{6E5B78B2-AF8A-4C07-83D8-70B2DA8DCDA5}">
      <dgm:prSet/>
      <dgm:spPr/>
      <dgm:t>
        <a:bodyPr/>
        <a:lstStyle/>
        <a:p>
          <a:endParaRPr lang="en-US"/>
        </a:p>
      </dgm:t>
    </dgm:pt>
    <dgm:pt modelId="{184F8045-8AFE-43BC-9C37-7C22D6183A2D}" type="sibTrans" cxnId="{6E5B78B2-AF8A-4C07-83D8-70B2DA8DCDA5}">
      <dgm:prSet/>
      <dgm:spPr/>
      <dgm:t>
        <a:bodyPr/>
        <a:lstStyle/>
        <a:p>
          <a:endParaRPr lang="en-US"/>
        </a:p>
      </dgm:t>
    </dgm:pt>
    <dgm:pt modelId="{A2A084A7-DB10-4B3D-A72D-12F58BF13C85}" type="pres">
      <dgm:prSet presAssocID="{6E824BFB-DCBC-4F38-8FAB-4552DFED47D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BD1DF5-6F77-4E36-8F30-AE2B18A4324A}" type="pres">
      <dgm:prSet presAssocID="{B4E4E5D6-D77A-4D55-8606-BBCF41A9D523}" presName="comp" presStyleCnt="0"/>
      <dgm:spPr/>
    </dgm:pt>
    <dgm:pt modelId="{9CD2B7A0-1C70-4858-AAED-5339FF837108}" type="pres">
      <dgm:prSet presAssocID="{B4E4E5D6-D77A-4D55-8606-BBCF41A9D523}" presName="box" presStyleLbl="node1" presStyleIdx="0" presStyleCnt="2"/>
      <dgm:spPr/>
      <dgm:t>
        <a:bodyPr/>
        <a:lstStyle/>
        <a:p>
          <a:endParaRPr lang="ru-RU"/>
        </a:p>
      </dgm:t>
    </dgm:pt>
    <dgm:pt modelId="{3DFF1900-668B-4629-A278-058FC820BCAB}" type="pres">
      <dgm:prSet presAssocID="{B4E4E5D6-D77A-4D55-8606-BBCF41A9D523}" presName="img" presStyleLbl="fgImgPlace1" presStyleIdx="0" presStyleCnt="2"/>
      <dgm:spPr>
        <a:blipFill>
          <a:blip xmlns:r="http://schemas.openxmlformats.org/officeDocument/2006/relationships" r:embed="rId1"/>
          <a:srcRect/>
          <a:stretch>
            <a:fillRect l="-8000" r="-8000"/>
          </a:stretch>
        </a:blipFill>
      </dgm:spPr>
    </dgm:pt>
    <dgm:pt modelId="{B29A8479-961C-46BD-BFED-AC37B34E1E95}" type="pres">
      <dgm:prSet presAssocID="{B4E4E5D6-D77A-4D55-8606-BBCF41A9D52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72EC04-5679-4BF4-8C19-C3C3816915EC}" type="pres">
      <dgm:prSet presAssocID="{7231DA3A-299D-4505-91A0-902BC57F6648}" presName="spacer" presStyleCnt="0"/>
      <dgm:spPr/>
    </dgm:pt>
    <dgm:pt modelId="{F0A760D6-4084-40EF-9611-03D0F29D61B3}" type="pres">
      <dgm:prSet presAssocID="{AE0F198C-EB4E-4ACB-B209-AB8D3D361653}" presName="comp" presStyleCnt="0"/>
      <dgm:spPr/>
    </dgm:pt>
    <dgm:pt modelId="{4FE21B08-A1D6-4478-8219-7E7E55766103}" type="pres">
      <dgm:prSet presAssocID="{AE0F198C-EB4E-4ACB-B209-AB8D3D361653}" presName="box" presStyleLbl="node1" presStyleIdx="1" presStyleCnt="2"/>
      <dgm:spPr/>
      <dgm:t>
        <a:bodyPr/>
        <a:lstStyle/>
        <a:p>
          <a:endParaRPr lang="ru-RU"/>
        </a:p>
      </dgm:t>
    </dgm:pt>
    <dgm:pt modelId="{549BF9E4-B049-4946-9D7E-5714A2906FAA}" type="pres">
      <dgm:prSet presAssocID="{AE0F198C-EB4E-4ACB-B209-AB8D3D361653}" presName="img" presStyleLbl="fgImgPlace1" presStyleIdx="1" presStyleCnt="2"/>
      <dgm:spPr>
        <a:blipFill>
          <a:blip xmlns:r="http://schemas.openxmlformats.org/officeDocument/2006/relationships" r:embed="rId2"/>
          <a:srcRect/>
          <a:stretch>
            <a:fillRect l="-8000" r="-8000"/>
          </a:stretch>
        </a:blipFill>
      </dgm:spPr>
    </dgm:pt>
    <dgm:pt modelId="{D544E482-2E4D-4197-9660-69E060A1A617}" type="pres">
      <dgm:prSet presAssocID="{AE0F198C-EB4E-4ACB-B209-AB8D3D361653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BE1A24-506B-4AA6-8FEB-0E8CEF1465D5}" srcId="{B4E4E5D6-D77A-4D55-8606-BBCF41A9D523}" destId="{60C85511-068C-4DC8-BDE8-98E5A87BA697}" srcOrd="1" destOrd="0" parTransId="{2E466A06-320E-4488-909D-797E0D45E461}" sibTransId="{59ADCB86-FD2E-4901-9AA6-8F75B00DB8AE}"/>
    <dgm:cxn modelId="{6BDBF152-0DB5-467D-8F2F-E28383306FED}" srcId="{6E824BFB-DCBC-4F38-8FAB-4552DFED47D1}" destId="{B4E4E5D6-D77A-4D55-8606-BBCF41A9D523}" srcOrd="0" destOrd="0" parTransId="{3D09FDF1-4249-4E94-AFD5-BC95B98AC6F4}" sibTransId="{7231DA3A-299D-4505-91A0-902BC57F6648}"/>
    <dgm:cxn modelId="{56CA63B2-3B4D-412D-AB0A-37C67EAD07C9}" srcId="{B4E4E5D6-D77A-4D55-8606-BBCF41A9D523}" destId="{4374A9CE-87A5-4978-8C60-01B6DC67428B}" srcOrd="2" destOrd="0" parTransId="{57CD50A7-53CB-4478-8B4E-9500BF96B863}" sibTransId="{24C2854B-19ED-4A15-8842-0472B9EBAC75}"/>
    <dgm:cxn modelId="{4D74A396-6F09-4685-B87D-F7787ED980C8}" type="presOf" srcId="{20BD2072-313C-4CFD-966A-8686112C0262}" destId="{B29A8479-961C-46BD-BFED-AC37B34E1E95}" srcOrd="1" destOrd="4" presId="urn:microsoft.com/office/officeart/2005/8/layout/vList4"/>
    <dgm:cxn modelId="{B0E0D102-F770-46BC-B5EC-AD736989C06F}" type="presOf" srcId="{4374A9CE-87A5-4978-8C60-01B6DC67428B}" destId="{B29A8479-961C-46BD-BFED-AC37B34E1E95}" srcOrd="1" destOrd="3" presId="urn:microsoft.com/office/officeart/2005/8/layout/vList4"/>
    <dgm:cxn modelId="{367F7BEA-4696-4148-B15A-2DB845D17921}" type="presOf" srcId="{60C85511-068C-4DC8-BDE8-98E5A87BA697}" destId="{9CD2B7A0-1C70-4858-AAED-5339FF837108}" srcOrd="0" destOrd="2" presId="urn:microsoft.com/office/officeart/2005/8/layout/vList4"/>
    <dgm:cxn modelId="{654560BB-6470-4764-B7B5-1F86D7B25DE0}" type="presOf" srcId="{AE0F198C-EB4E-4ACB-B209-AB8D3D361653}" destId="{4FE21B08-A1D6-4478-8219-7E7E55766103}" srcOrd="0" destOrd="0" presId="urn:microsoft.com/office/officeart/2005/8/layout/vList4"/>
    <dgm:cxn modelId="{C1E413B2-8F72-42F8-9459-F4428FAF575B}" type="presOf" srcId="{EF3EC8A4-3A35-4A3C-A699-3215ED536E7A}" destId="{9CD2B7A0-1C70-4858-AAED-5339FF837108}" srcOrd="0" destOrd="5" presId="urn:microsoft.com/office/officeart/2005/8/layout/vList4"/>
    <dgm:cxn modelId="{6E5B78B2-AF8A-4C07-83D8-70B2DA8DCDA5}" srcId="{6E824BFB-DCBC-4F38-8FAB-4552DFED47D1}" destId="{AE0F198C-EB4E-4ACB-B209-AB8D3D361653}" srcOrd="1" destOrd="0" parTransId="{100C4AFF-48A1-4C6A-8175-E04D885235DD}" sibTransId="{184F8045-8AFE-43BC-9C37-7C22D6183A2D}"/>
    <dgm:cxn modelId="{9903BAE9-CFD6-470C-997C-2E15569C8FDF}" type="presOf" srcId="{4374A9CE-87A5-4978-8C60-01B6DC67428B}" destId="{9CD2B7A0-1C70-4858-AAED-5339FF837108}" srcOrd="0" destOrd="3" presId="urn:microsoft.com/office/officeart/2005/8/layout/vList4"/>
    <dgm:cxn modelId="{7C8BCC36-BA6F-4610-B46C-FAC12FEE8B5A}" srcId="{B4E4E5D6-D77A-4D55-8606-BBCF41A9D523}" destId="{F9C62CE9-1352-4667-8F2B-BDA6353CFFEC}" srcOrd="0" destOrd="0" parTransId="{7810CCCE-653B-4FD4-A17C-A9F9BD3BCA81}" sibTransId="{E9CE04A4-20F5-40DD-8B13-88212E7C9B06}"/>
    <dgm:cxn modelId="{245D3E9B-E058-4AE8-AD0C-FA2121FFD9DE}" srcId="{B4E4E5D6-D77A-4D55-8606-BBCF41A9D523}" destId="{20BD2072-313C-4CFD-966A-8686112C0262}" srcOrd="3" destOrd="0" parTransId="{C1790A64-1EFA-47F0-A029-32CB599BA471}" sibTransId="{6C7F7E56-EAE6-4823-ADF1-C6BBFC30C4F9}"/>
    <dgm:cxn modelId="{8CBCC5E8-C4A0-4E4E-8526-6E150E3EF7DD}" type="presOf" srcId="{6E824BFB-DCBC-4F38-8FAB-4552DFED47D1}" destId="{A2A084A7-DB10-4B3D-A72D-12F58BF13C85}" srcOrd="0" destOrd="0" presId="urn:microsoft.com/office/officeart/2005/8/layout/vList4"/>
    <dgm:cxn modelId="{95873AC3-BBCC-4ED4-8754-A32B974183B7}" type="presOf" srcId="{B4E4E5D6-D77A-4D55-8606-BBCF41A9D523}" destId="{9CD2B7A0-1C70-4858-AAED-5339FF837108}" srcOrd="0" destOrd="0" presId="urn:microsoft.com/office/officeart/2005/8/layout/vList4"/>
    <dgm:cxn modelId="{A84D129C-71F1-468E-8B06-855C678E30DE}" type="presOf" srcId="{F9C62CE9-1352-4667-8F2B-BDA6353CFFEC}" destId="{9CD2B7A0-1C70-4858-AAED-5339FF837108}" srcOrd="0" destOrd="1" presId="urn:microsoft.com/office/officeart/2005/8/layout/vList4"/>
    <dgm:cxn modelId="{66742419-BDF9-4FC5-AC4D-20ABD1621A1D}" type="presOf" srcId="{20BD2072-313C-4CFD-966A-8686112C0262}" destId="{9CD2B7A0-1C70-4858-AAED-5339FF837108}" srcOrd="0" destOrd="4" presId="urn:microsoft.com/office/officeart/2005/8/layout/vList4"/>
    <dgm:cxn modelId="{3C754157-3770-4EAB-9470-C358717687FE}" type="presOf" srcId="{AE0F198C-EB4E-4ACB-B209-AB8D3D361653}" destId="{D544E482-2E4D-4197-9660-69E060A1A617}" srcOrd="1" destOrd="0" presId="urn:microsoft.com/office/officeart/2005/8/layout/vList4"/>
    <dgm:cxn modelId="{BAEA8F36-7A7F-431F-93A1-C3BB7A2C66D4}" type="presOf" srcId="{EF3EC8A4-3A35-4A3C-A699-3215ED536E7A}" destId="{B29A8479-961C-46BD-BFED-AC37B34E1E95}" srcOrd="1" destOrd="5" presId="urn:microsoft.com/office/officeart/2005/8/layout/vList4"/>
    <dgm:cxn modelId="{C3CA089C-1965-406F-BCBC-25968489C27F}" type="presOf" srcId="{60C85511-068C-4DC8-BDE8-98E5A87BA697}" destId="{B29A8479-961C-46BD-BFED-AC37B34E1E95}" srcOrd="1" destOrd="2" presId="urn:microsoft.com/office/officeart/2005/8/layout/vList4"/>
    <dgm:cxn modelId="{4924D989-793C-4C0C-965E-CE4E3AA20554}" type="presOf" srcId="{F9C62CE9-1352-4667-8F2B-BDA6353CFFEC}" destId="{B29A8479-961C-46BD-BFED-AC37B34E1E95}" srcOrd="1" destOrd="1" presId="urn:microsoft.com/office/officeart/2005/8/layout/vList4"/>
    <dgm:cxn modelId="{7FCFAD63-3674-4C30-96A3-8F8507F849A3}" srcId="{B4E4E5D6-D77A-4D55-8606-BBCF41A9D523}" destId="{EF3EC8A4-3A35-4A3C-A699-3215ED536E7A}" srcOrd="4" destOrd="0" parTransId="{991E5D21-4EC3-4AC6-8716-F83F44541430}" sibTransId="{0C80E566-AD8E-4137-BB58-DD900E7BB67F}"/>
    <dgm:cxn modelId="{876A8FFC-6926-4139-9709-751EB0B3D534}" type="presOf" srcId="{B4E4E5D6-D77A-4D55-8606-BBCF41A9D523}" destId="{B29A8479-961C-46BD-BFED-AC37B34E1E95}" srcOrd="1" destOrd="0" presId="urn:microsoft.com/office/officeart/2005/8/layout/vList4"/>
    <dgm:cxn modelId="{BC13FE53-6875-485A-ABAE-9F174B49C5CE}" type="presParOf" srcId="{A2A084A7-DB10-4B3D-A72D-12F58BF13C85}" destId="{9DBD1DF5-6F77-4E36-8F30-AE2B18A4324A}" srcOrd="0" destOrd="0" presId="urn:microsoft.com/office/officeart/2005/8/layout/vList4"/>
    <dgm:cxn modelId="{52F5F7C3-2505-4A3D-ABAE-2919121D54E8}" type="presParOf" srcId="{9DBD1DF5-6F77-4E36-8F30-AE2B18A4324A}" destId="{9CD2B7A0-1C70-4858-AAED-5339FF837108}" srcOrd="0" destOrd="0" presId="urn:microsoft.com/office/officeart/2005/8/layout/vList4"/>
    <dgm:cxn modelId="{BD066315-5449-4E0B-AF22-477851E48118}" type="presParOf" srcId="{9DBD1DF5-6F77-4E36-8F30-AE2B18A4324A}" destId="{3DFF1900-668B-4629-A278-058FC820BCAB}" srcOrd="1" destOrd="0" presId="urn:microsoft.com/office/officeart/2005/8/layout/vList4"/>
    <dgm:cxn modelId="{56F6AE40-92D6-4CED-AED2-A93B750645C7}" type="presParOf" srcId="{9DBD1DF5-6F77-4E36-8F30-AE2B18A4324A}" destId="{B29A8479-961C-46BD-BFED-AC37B34E1E95}" srcOrd="2" destOrd="0" presId="urn:microsoft.com/office/officeart/2005/8/layout/vList4"/>
    <dgm:cxn modelId="{8A2EA27B-417F-4473-B2DD-9E40ED179ECD}" type="presParOf" srcId="{A2A084A7-DB10-4B3D-A72D-12F58BF13C85}" destId="{2672EC04-5679-4BF4-8C19-C3C3816915EC}" srcOrd="1" destOrd="0" presId="urn:microsoft.com/office/officeart/2005/8/layout/vList4"/>
    <dgm:cxn modelId="{312D1386-B733-4932-9F78-665C77408C58}" type="presParOf" srcId="{A2A084A7-DB10-4B3D-A72D-12F58BF13C85}" destId="{F0A760D6-4084-40EF-9611-03D0F29D61B3}" srcOrd="2" destOrd="0" presId="urn:microsoft.com/office/officeart/2005/8/layout/vList4"/>
    <dgm:cxn modelId="{FF21D0A9-5804-4925-9B0D-4D68C9FB0489}" type="presParOf" srcId="{F0A760D6-4084-40EF-9611-03D0F29D61B3}" destId="{4FE21B08-A1D6-4478-8219-7E7E55766103}" srcOrd="0" destOrd="0" presId="urn:microsoft.com/office/officeart/2005/8/layout/vList4"/>
    <dgm:cxn modelId="{7D58A0F6-3F52-4832-96C6-997C2310CF7D}" type="presParOf" srcId="{F0A760D6-4084-40EF-9611-03D0F29D61B3}" destId="{549BF9E4-B049-4946-9D7E-5714A2906FAA}" srcOrd="1" destOrd="0" presId="urn:microsoft.com/office/officeart/2005/8/layout/vList4"/>
    <dgm:cxn modelId="{8E1E39B6-124F-46ED-8B2B-B0048F4B5698}" type="presParOf" srcId="{F0A760D6-4084-40EF-9611-03D0F29D61B3}" destId="{D544E482-2E4D-4197-9660-69E060A1A61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8E3F90-8C10-4204-ADBE-4F7763C1850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4BD35E6-7E4B-4924-B49A-80EEDA1C721A}">
      <dgm:prSet custT="1"/>
      <dgm:spPr/>
      <dgm:t>
        <a:bodyPr/>
        <a:lstStyle/>
        <a:p>
          <a:r>
            <a:rPr lang="ru-RU" sz="2000" b="1" i="0" baseline="0" dirty="0">
              <a:latin typeface="Franklin Gothic Book" panose="020B0503020102020204" pitchFamily="34" charset="0"/>
            </a:rPr>
            <a:t>Контроль</a:t>
          </a:r>
          <a:r>
            <a:rPr lang="en-US" sz="2000" b="1" i="0" baseline="0" dirty="0">
              <a:latin typeface="Franklin Gothic Book" panose="020B0503020102020204" pitchFamily="34" charset="0"/>
            </a:rPr>
            <a:t> </a:t>
          </a:r>
          <a:r>
            <a:rPr lang="ru-RU" sz="2000" b="1" i="0" baseline="0" dirty="0">
              <a:latin typeface="Franklin Gothic Book" panose="020B0503020102020204" pitchFamily="34" charset="0"/>
            </a:rPr>
            <a:t>за</a:t>
          </a:r>
          <a:r>
            <a:rPr lang="en-US" sz="2000" b="1" i="0" baseline="0" dirty="0">
              <a:latin typeface="Franklin Gothic Book" panose="020B0503020102020204" pitchFamily="34" charset="0"/>
            </a:rPr>
            <a:t> </a:t>
          </a:r>
          <a:r>
            <a:rPr lang="en-US" sz="2000" b="1" i="0" baseline="0" dirty="0" err="1">
              <a:latin typeface="Franklin Gothic Book" panose="020B0503020102020204" pitchFamily="34" charset="0"/>
            </a:rPr>
            <a:t>качеством</a:t>
          </a:r>
          <a:r>
            <a:rPr lang="en-US" sz="2000" b="1" i="0" baseline="0" dirty="0">
              <a:latin typeface="Franklin Gothic Book" panose="020B0503020102020204" pitchFamily="34" charset="0"/>
            </a:rPr>
            <a:t> </a:t>
          </a:r>
          <a:r>
            <a:rPr lang="en-US" sz="2000" b="1" i="0" baseline="0" dirty="0" err="1">
              <a:latin typeface="Franklin Gothic Book" panose="020B0503020102020204" pitchFamily="34" charset="0"/>
            </a:rPr>
            <a:t>первичных</a:t>
          </a:r>
          <a:r>
            <a:rPr lang="en-US" sz="2000" b="1" i="0" baseline="0" dirty="0">
              <a:latin typeface="Franklin Gothic Book" panose="020B0503020102020204" pitchFamily="34" charset="0"/>
            </a:rPr>
            <a:t> </a:t>
          </a:r>
          <a:r>
            <a:rPr lang="en-US" sz="2000" b="1" i="0" baseline="0" dirty="0" err="1">
              <a:latin typeface="Franklin Gothic Book" panose="020B0503020102020204" pitchFamily="34" charset="0"/>
            </a:rPr>
            <a:t>статистических</a:t>
          </a:r>
          <a:r>
            <a:rPr lang="en-US" sz="2000" b="1" i="0" baseline="0" dirty="0">
              <a:latin typeface="Franklin Gothic Book" panose="020B0503020102020204" pitchFamily="34" charset="0"/>
            </a:rPr>
            <a:t> </a:t>
          </a:r>
          <a:r>
            <a:rPr lang="en-US" sz="2000" b="1" i="0" baseline="0" dirty="0" err="1">
              <a:latin typeface="Franklin Gothic Book" panose="020B0503020102020204" pitchFamily="34" charset="0"/>
            </a:rPr>
            <a:t>данных</a:t>
          </a:r>
          <a:r>
            <a:rPr lang="en-US" sz="2000" b="1" i="0" baseline="0" dirty="0">
              <a:latin typeface="Franklin Gothic Book" panose="020B0503020102020204" pitchFamily="34" charset="0"/>
            </a:rPr>
            <a:t> </a:t>
          </a:r>
          <a:r>
            <a:rPr lang="en-US" sz="2000" b="1" i="0" baseline="0" dirty="0" err="1">
              <a:latin typeface="Franklin Gothic Book" panose="020B0503020102020204" pitchFamily="34" charset="0"/>
            </a:rPr>
            <a:t>через</a:t>
          </a:r>
          <a:r>
            <a:rPr lang="en-US" sz="2000" b="1" i="0" baseline="0" dirty="0">
              <a:latin typeface="Franklin Gothic Book" panose="020B0503020102020204" pitchFamily="34" charset="0"/>
            </a:rPr>
            <a:t> </a:t>
          </a:r>
          <a:r>
            <a:rPr lang="en-US" sz="2000" b="1" i="0" baseline="0" dirty="0" err="1">
              <a:latin typeface="Franklin Gothic Book" panose="020B0503020102020204" pitchFamily="34" charset="0"/>
            </a:rPr>
            <a:t>таблицы</a:t>
          </a:r>
          <a:r>
            <a:rPr lang="en-US" sz="2000" b="1" i="0" baseline="0" dirty="0">
              <a:latin typeface="Franklin Gothic Book" panose="020B0503020102020204" pitchFamily="34" charset="0"/>
            </a:rPr>
            <a:t> </a:t>
          </a:r>
          <a:r>
            <a:rPr lang="en-US" sz="2000" b="1" i="0" baseline="0" dirty="0" err="1">
              <a:latin typeface="Franklin Gothic Book" panose="020B0503020102020204" pitchFamily="34" charset="0"/>
            </a:rPr>
            <a:t>контроля</a:t>
          </a:r>
          <a:endParaRPr lang="en-US" sz="2000" dirty="0">
            <a:latin typeface="Franklin Gothic Book" panose="020B0503020102020204" pitchFamily="34" charset="0"/>
          </a:endParaRPr>
        </a:p>
      </dgm:t>
    </dgm:pt>
    <dgm:pt modelId="{1253FD31-0857-4A98-838B-2A499F41ABE5}" type="parTrans" cxnId="{80DDD13C-8339-4ABE-8638-3F4D409D45A9}">
      <dgm:prSet/>
      <dgm:spPr/>
      <dgm:t>
        <a:bodyPr/>
        <a:lstStyle/>
        <a:p>
          <a:endParaRPr lang="en-US"/>
        </a:p>
      </dgm:t>
    </dgm:pt>
    <dgm:pt modelId="{A0227EBE-71F6-4B4E-B4DA-EF71900F07CA}" type="sibTrans" cxnId="{80DDD13C-8339-4ABE-8638-3F4D409D45A9}">
      <dgm:prSet/>
      <dgm:spPr/>
      <dgm:t>
        <a:bodyPr/>
        <a:lstStyle/>
        <a:p>
          <a:endParaRPr lang="en-US"/>
        </a:p>
      </dgm:t>
    </dgm:pt>
    <dgm:pt modelId="{A7BD0015-6988-4B43-B7C1-226740F3C389}">
      <dgm:prSet custT="1"/>
      <dgm:spPr/>
      <dgm:t>
        <a:bodyPr/>
        <a:lstStyle/>
        <a:p>
          <a:r>
            <a:rPr lang="en-US" sz="2000" b="1" i="0" baseline="0" dirty="0" err="1"/>
            <a:t>Организация</a:t>
          </a:r>
          <a:r>
            <a:rPr lang="en-US" sz="2000" b="1" i="0" baseline="0" dirty="0"/>
            <a:t> </a:t>
          </a:r>
          <a:r>
            <a:rPr lang="en-US" sz="2000" b="1" i="0" baseline="0" dirty="0" err="1"/>
            <a:t>внутренних</a:t>
          </a:r>
          <a:r>
            <a:rPr lang="en-US" sz="2000" b="1" i="0" baseline="0" dirty="0"/>
            <a:t> </a:t>
          </a:r>
          <a:r>
            <a:rPr lang="en-US" sz="2000" b="1" i="0" baseline="0" dirty="0" err="1"/>
            <a:t>аудитов</a:t>
          </a:r>
          <a:r>
            <a:rPr lang="en-US" sz="2000" b="1" i="0" baseline="0" dirty="0"/>
            <a:t> в </a:t>
          </a:r>
          <a:r>
            <a:rPr lang="en-US" sz="2000" b="1" i="0" baseline="0" dirty="0" err="1"/>
            <a:t>центральн</a:t>
          </a:r>
          <a:r>
            <a:rPr lang="ru-RU" sz="2000" b="1" i="0" baseline="0" dirty="0"/>
            <a:t>ом</a:t>
          </a:r>
          <a:r>
            <a:rPr lang="en-US" sz="2000" b="1" i="0" baseline="0" dirty="0"/>
            <a:t> </a:t>
          </a:r>
          <a:r>
            <a:rPr lang="ru-RU" sz="2000" b="1" i="0" baseline="0" dirty="0"/>
            <a:t>аппарате </a:t>
          </a:r>
          <a:r>
            <a:rPr lang="en-US" sz="2000" b="1" i="0" baseline="0" dirty="0"/>
            <a:t>и </a:t>
          </a:r>
          <a:r>
            <a:rPr lang="ru-RU" sz="2000" b="1" i="0" baseline="0" dirty="0"/>
            <a:t>местных управлениях статистики</a:t>
          </a:r>
          <a:endParaRPr lang="en-US" sz="2000" dirty="0"/>
        </a:p>
      </dgm:t>
    </dgm:pt>
    <dgm:pt modelId="{A10ACFD9-0828-4BFA-A158-3CD6B69EF3BE}" type="parTrans" cxnId="{BB7F7FA0-EEFA-49FF-8502-EB666D059F41}">
      <dgm:prSet/>
      <dgm:spPr/>
      <dgm:t>
        <a:bodyPr/>
        <a:lstStyle/>
        <a:p>
          <a:endParaRPr lang="en-US"/>
        </a:p>
      </dgm:t>
    </dgm:pt>
    <dgm:pt modelId="{EA0E62AC-913F-48DA-8AC5-DB775A9EDE04}" type="sibTrans" cxnId="{BB7F7FA0-EEFA-49FF-8502-EB666D059F41}">
      <dgm:prSet/>
      <dgm:spPr/>
      <dgm:t>
        <a:bodyPr/>
        <a:lstStyle/>
        <a:p>
          <a:endParaRPr lang="en-US"/>
        </a:p>
      </dgm:t>
    </dgm:pt>
    <dgm:pt modelId="{555ECE52-48B1-41F4-8A38-DF95A3416C43}">
      <dgm:prSet/>
      <dgm:spPr/>
      <dgm:t>
        <a:bodyPr/>
        <a:lstStyle/>
        <a:p>
          <a:r>
            <a:rPr lang="en-US" b="1" i="0" baseline="0" dirty="0" err="1"/>
            <a:t>Использование</a:t>
          </a:r>
          <a:r>
            <a:rPr lang="en-US" b="1" i="0" baseline="0" dirty="0"/>
            <a:t> </a:t>
          </a:r>
          <a:r>
            <a:rPr lang="en-US" b="1" i="0" baseline="0" dirty="0" err="1"/>
            <a:t>международных</a:t>
          </a:r>
          <a:r>
            <a:rPr lang="en-US" b="1" i="0" baseline="0" dirty="0"/>
            <a:t> </a:t>
          </a:r>
          <a:r>
            <a:rPr lang="en-US" b="1" i="0" baseline="0" dirty="0" err="1"/>
            <a:t>инструментов</a:t>
          </a:r>
          <a:r>
            <a:rPr lang="en-US" b="1" i="0" baseline="0" dirty="0"/>
            <a:t> </a:t>
          </a:r>
          <a:r>
            <a:rPr lang="en-US" b="1" i="0" baseline="0" dirty="0" err="1"/>
            <a:t>оценки</a:t>
          </a:r>
          <a:r>
            <a:rPr lang="en-US" b="1" i="0" baseline="0" dirty="0"/>
            <a:t>:</a:t>
          </a:r>
          <a:endParaRPr lang="en-US" dirty="0"/>
        </a:p>
      </dgm:t>
    </dgm:pt>
    <dgm:pt modelId="{FD26669E-8DF4-4417-AB2A-6B65BCF30406}" type="parTrans" cxnId="{BC4EE2C6-5EA0-4807-8AAE-FE0605385712}">
      <dgm:prSet/>
      <dgm:spPr/>
      <dgm:t>
        <a:bodyPr/>
        <a:lstStyle/>
        <a:p>
          <a:endParaRPr lang="en-US"/>
        </a:p>
      </dgm:t>
    </dgm:pt>
    <dgm:pt modelId="{440A1EB9-6019-4111-99F0-7CC0BD490D3F}" type="sibTrans" cxnId="{BC4EE2C6-5EA0-4807-8AAE-FE0605385712}">
      <dgm:prSet/>
      <dgm:spPr/>
      <dgm:t>
        <a:bodyPr/>
        <a:lstStyle/>
        <a:p>
          <a:endParaRPr lang="en-US"/>
        </a:p>
      </dgm:t>
    </dgm:pt>
    <dgm:pt modelId="{C9F97F20-67D0-4F30-929C-E34F27C1C70E}">
      <dgm:prSet/>
      <dgm:spPr/>
      <dgm:t>
        <a:bodyPr/>
        <a:lstStyle/>
        <a:p>
          <a:r>
            <a:rPr lang="en-US" i="0" baseline="0" dirty="0"/>
            <a:t>DESAP — </a:t>
          </a:r>
          <a:r>
            <a:rPr lang="en-US" i="0" baseline="0" dirty="0" err="1"/>
            <a:t>европейский</a:t>
          </a:r>
          <a:r>
            <a:rPr lang="en-US" i="0" baseline="0" dirty="0"/>
            <a:t> </a:t>
          </a:r>
          <a:r>
            <a:rPr lang="en-US" i="0" baseline="0" dirty="0" err="1"/>
            <a:t>контрольный</a:t>
          </a:r>
          <a:r>
            <a:rPr lang="en-US" i="0" baseline="0" dirty="0"/>
            <a:t> </a:t>
          </a:r>
          <a:r>
            <a:rPr lang="en-US" i="0" baseline="0" dirty="0" err="1"/>
            <a:t>список</a:t>
          </a:r>
          <a:r>
            <a:rPr lang="en-US" i="0" baseline="0" dirty="0"/>
            <a:t> </a:t>
          </a:r>
          <a:r>
            <a:rPr lang="en-US" i="0" baseline="0" dirty="0" err="1"/>
            <a:t>самооценки</a:t>
          </a:r>
          <a:endParaRPr lang="en-US" dirty="0"/>
        </a:p>
      </dgm:t>
    </dgm:pt>
    <dgm:pt modelId="{45564071-09F4-45A9-A8A3-F25EDE10D241}" type="parTrans" cxnId="{BC3E9452-2C21-48BC-9656-3E64785D661D}">
      <dgm:prSet/>
      <dgm:spPr/>
      <dgm:t>
        <a:bodyPr/>
        <a:lstStyle/>
        <a:p>
          <a:endParaRPr lang="en-US"/>
        </a:p>
      </dgm:t>
    </dgm:pt>
    <dgm:pt modelId="{89A5D56F-FBD6-45E5-893D-9B2159BDF3FC}" type="sibTrans" cxnId="{BC3E9452-2C21-48BC-9656-3E64785D661D}">
      <dgm:prSet/>
      <dgm:spPr/>
      <dgm:t>
        <a:bodyPr/>
        <a:lstStyle/>
        <a:p>
          <a:endParaRPr lang="en-US"/>
        </a:p>
      </dgm:t>
    </dgm:pt>
    <dgm:pt modelId="{D3BFE5B2-311E-420C-8F16-61B4FFAA71AC}">
      <dgm:prSet/>
      <dgm:spPr/>
      <dgm:t>
        <a:bodyPr/>
        <a:lstStyle/>
        <a:p>
          <a:r>
            <a:rPr lang="en-US" i="0" baseline="0" dirty="0"/>
            <a:t>GSBPM — </a:t>
          </a:r>
          <a:r>
            <a:rPr lang="en-US" i="0" baseline="0" dirty="0" err="1"/>
            <a:t>Типовая</a:t>
          </a:r>
          <a:r>
            <a:rPr lang="en-US" i="0" baseline="0" dirty="0"/>
            <a:t> </a:t>
          </a:r>
          <a:r>
            <a:rPr lang="en-US" i="0" baseline="0" dirty="0" err="1"/>
            <a:t>модель</a:t>
          </a:r>
          <a:r>
            <a:rPr lang="en-US" i="0" baseline="0" dirty="0"/>
            <a:t> </a:t>
          </a:r>
          <a:r>
            <a:rPr lang="en-US" i="0" baseline="0" dirty="0" err="1"/>
            <a:t>производства</a:t>
          </a:r>
          <a:r>
            <a:rPr lang="en-US" i="0" baseline="0" dirty="0"/>
            <a:t> </a:t>
          </a:r>
          <a:r>
            <a:rPr lang="en-US" i="0" baseline="0" dirty="0" err="1"/>
            <a:t>статистической</a:t>
          </a:r>
          <a:r>
            <a:rPr lang="en-US" i="0" baseline="0" dirty="0"/>
            <a:t> </a:t>
          </a:r>
          <a:r>
            <a:rPr lang="en-US" i="0" baseline="0" dirty="0" err="1"/>
            <a:t>информации</a:t>
          </a:r>
          <a:endParaRPr lang="en-US" dirty="0"/>
        </a:p>
      </dgm:t>
    </dgm:pt>
    <dgm:pt modelId="{9F4B8701-8902-499A-AA29-5AD0C94EAEBB}" type="parTrans" cxnId="{9279CFA2-61B6-4BB0-A828-B4AEEB00BDF5}">
      <dgm:prSet/>
      <dgm:spPr/>
      <dgm:t>
        <a:bodyPr/>
        <a:lstStyle/>
        <a:p>
          <a:endParaRPr lang="en-US"/>
        </a:p>
      </dgm:t>
    </dgm:pt>
    <dgm:pt modelId="{DEE0E54C-A412-4D31-A0DA-1759AB5B3E2B}" type="sibTrans" cxnId="{9279CFA2-61B6-4BB0-A828-B4AEEB00BDF5}">
      <dgm:prSet/>
      <dgm:spPr/>
      <dgm:t>
        <a:bodyPr/>
        <a:lstStyle/>
        <a:p>
          <a:endParaRPr lang="en-US"/>
        </a:p>
      </dgm:t>
    </dgm:pt>
    <dgm:pt modelId="{9ADB84AF-FB1E-47E7-AE93-F15D28A67F14}" type="pres">
      <dgm:prSet presAssocID="{2F8E3F90-8C10-4204-ADBE-4F7763C1850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F6ED88-DD66-4AAD-8442-F7E79B8F54B0}" type="pres">
      <dgm:prSet presAssocID="{2F8E3F90-8C10-4204-ADBE-4F7763C1850E}" presName="dummyMaxCanvas" presStyleCnt="0">
        <dgm:presLayoutVars/>
      </dgm:prSet>
      <dgm:spPr/>
    </dgm:pt>
    <dgm:pt modelId="{4EE1F83A-8E01-4DB8-9819-E0C10F3F5EB2}" type="pres">
      <dgm:prSet presAssocID="{2F8E3F90-8C10-4204-ADBE-4F7763C1850E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D90E3F-549C-4861-9982-13AFE8BA2931}" type="pres">
      <dgm:prSet presAssocID="{2F8E3F90-8C10-4204-ADBE-4F7763C1850E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64A959-93D1-4411-BF3F-A783DFCB973F}" type="pres">
      <dgm:prSet presAssocID="{2F8E3F90-8C10-4204-ADBE-4F7763C1850E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24726-DC26-4C48-938C-29B2F173558D}" type="pres">
      <dgm:prSet presAssocID="{2F8E3F90-8C10-4204-ADBE-4F7763C1850E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586BE-1C36-474E-8DBD-D1081298D3B0}" type="pres">
      <dgm:prSet presAssocID="{2F8E3F90-8C10-4204-ADBE-4F7763C1850E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4E9BBC-2D16-4B18-976E-4023B1A856CC}" type="pres">
      <dgm:prSet presAssocID="{2F8E3F90-8C10-4204-ADBE-4F7763C1850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4577C4-C598-438A-B6FC-806FDAA8C3D1}" type="pres">
      <dgm:prSet presAssocID="{2F8E3F90-8C10-4204-ADBE-4F7763C1850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A77FF-B91D-4DFE-92A9-8A08F5E89903}" type="pres">
      <dgm:prSet presAssocID="{2F8E3F90-8C10-4204-ADBE-4F7763C1850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FF98B9-CF10-4C87-A7F4-06A3CA89BBDC}" type="presOf" srcId="{2F8E3F90-8C10-4204-ADBE-4F7763C1850E}" destId="{9ADB84AF-FB1E-47E7-AE93-F15D28A67F14}" srcOrd="0" destOrd="0" presId="urn:microsoft.com/office/officeart/2005/8/layout/vProcess5"/>
    <dgm:cxn modelId="{816B30E8-83EF-489F-A26B-7DB97AFE2817}" type="presOf" srcId="{C9F97F20-67D0-4F30-929C-E34F27C1C70E}" destId="{E364A959-93D1-4411-BF3F-A783DFCB973F}" srcOrd="0" destOrd="1" presId="urn:microsoft.com/office/officeart/2005/8/layout/vProcess5"/>
    <dgm:cxn modelId="{9279CFA2-61B6-4BB0-A828-B4AEEB00BDF5}" srcId="{555ECE52-48B1-41F4-8A38-DF95A3416C43}" destId="{D3BFE5B2-311E-420C-8F16-61B4FFAA71AC}" srcOrd="1" destOrd="0" parTransId="{9F4B8701-8902-499A-AA29-5AD0C94EAEBB}" sibTransId="{DEE0E54C-A412-4D31-A0DA-1759AB5B3E2B}"/>
    <dgm:cxn modelId="{BC4EE2C6-5EA0-4807-8AAE-FE0605385712}" srcId="{2F8E3F90-8C10-4204-ADBE-4F7763C1850E}" destId="{555ECE52-48B1-41F4-8A38-DF95A3416C43}" srcOrd="2" destOrd="0" parTransId="{FD26669E-8DF4-4417-AB2A-6B65BCF30406}" sibTransId="{440A1EB9-6019-4111-99F0-7CC0BD490D3F}"/>
    <dgm:cxn modelId="{CDC558E3-21FE-4832-A1AB-E0F6A11457E6}" type="presOf" srcId="{A7BD0015-6988-4B43-B7C1-226740F3C389}" destId="{A6D90E3F-549C-4861-9982-13AFE8BA2931}" srcOrd="0" destOrd="0" presId="urn:microsoft.com/office/officeart/2005/8/layout/vProcess5"/>
    <dgm:cxn modelId="{80DDD13C-8339-4ABE-8638-3F4D409D45A9}" srcId="{2F8E3F90-8C10-4204-ADBE-4F7763C1850E}" destId="{24BD35E6-7E4B-4924-B49A-80EEDA1C721A}" srcOrd="0" destOrd="0" parTransId="{1253FD31-0857-4A98-838B-2A499F41ABE5}" sibTransId="{A0227EBE-71F6-4B4E-B4DA-EF71900F07CA}"/>
    <dgm:cxn modelId="{60648866-465E-40C9-B4E8-64947A529841}" type="presOf" srcId="{C9F97F20-67D0-4F30-929C-E34F27C1C70E}" destId="{779A77FF-B91D-4DFE-92A9-8A08F5E89903}" srcOrd="1" destOrd="1" presId="urn:microsoft.com/office/officeart/2005/8/layout/vProcess5"/>
    <dgm:cxn modelId="{B1377BB0-7B5D-41B9-949A-16FB9DACAEE3}" type="presOf" srcId="{24BD35E6-7E4B-4924-B49A-80EEDA1C721A}" destId="{4EE1F83A-8E01-4DB8-9819-E0C10F3F5EB2}" srcOrd="0" destOrd="0" presId="urn:microsoft.com/office/officeart/2005/8/layout/vProcess5"/>
    <dgm:cxn modelId="{63B41BC1-D38D-4B0A-8609-F8BC5C64C6BB}" type="presOf" srcId="{555ECE52-48B1-41F4-8A38-DF95A3416C43}" destId="{E364A959-93D1-4411-BF3F-A783DFCB973F}" srcOrd="0" destOrd="0" presId="urn:microsoft.com/office/officeart/2005/8/layout/vProcess5"/>
    <dgm:cxn modelId="{AE699607-C182-4FF6-903B-D2DD8EBF6D54}" type="presOf" srcId="{555ECE52-48B1-41F4-8A38-DF95A3416C43}" destId="{779A77FF-B91D-4DFE-92A9-8A08F5E89903}" srcOrd="1" destOrd="0" presId="urn:microsoft.com/office/officeart/2005/8/layout/vProcess5"/>
    <dgm:cxn modelId="{20A5E2A2-3B19-422C-B371-252E8BD70FBD}" type="presOf" srcId="{A7BD0015-6988-4B43-B7C1-226740F3C389}" destId="{7C4577C4-C598-438A-B6FC-806FDAA8C3D1}" srcOrd="1" destOrd="0" presId="urn:microsoft.com/office/officeart/2005/8/layout/vProcess5"/>
    <dgm:cxn modelId="{7312528F-B00D-495D-A4D0-C0942C82207D}" type="presOf" srcId="{24BD35E6-7E4B-4924-B49A-80EEDA1C721A}" destId="{B64E9BBC-2D16-4B18-976E-4023B1A856CC}" srcOrd="1" destOrd="0" presId="urn:microsoft.com/office/officeart/2005/8/layout/vProcess5"/>
    <dgm:cxn modelId="{BC3E9452-2C21-48BC-9656-3E64785D661D}" srcId="{555ECE52-48B1-41F4-8A38-DF95A3416C43}" destId="{C9F97F20-67D0-4F30-929C-E34F27C1C70E}" srcOrd="0" destOrd="0" parTransId="{45564071-09F4-45A9-A8A3-F25EDE10D241}" sibTransId="{89A5D56F-FBD6-45E5-893D-9B2159BDF3FC}"/>
    <dgm:cxn modelId="{BB7F7FA0-EEFA-49FF-8502-EB666D059F41}" srcId="{2F8E3F90-8C10-4204-ADBE-4F7763C1850E}" destId="{A7BD0015-6988-4B43-B7C1-226740F3C389}" srcOrd="1" destOrd="0" parTransId="{A10ACFD9-0828-4BFA-A158-3CD6B69EF3BE}" sibTransId="{EA0E62AC-913F-48DA-8AC5-DB775A9EDE04}"/>
    <dgm:cxn modelId="{96AD98CC-045F-4877-A25F-03765CBE3B47}" type="presOf" srcId="{A0227EBE-71F6-4B4E-B4DA-EF71900F07CA}" destId="{CFB24726-DC26-4C48-938C-29B2F173558D}" srcOrd="0" destOrd="0" presId="urn:microsoft.com/office/officeart/2005/8/layout/vProcess5"/>
    <dgm:cxn modelId="{36FB7E95-E7A7-49B3-AC33-9A75095CDA23}" type="presOf" srcId="{D3BFE5B2-311E-420C-8F16-61B4FFAA71AC}" destId="{779A77FF-B91D-4DFE-92A9-8A08F5E89903}" srcOrd="1" destOrd="2" presId="urn:microsoft.com/office/officeart/2005/8/layout/vProcess5"/>
    <dgm:cxn modelId="{88FD6841-3FC5-41B8-8FE7-8E994EB9CB1B}" type="presOf" srcId="{EA0E62AC-913F-48DA-8AC5-DB775A9EDE04}" destId="{03C586BE-1C36-474E-8DBD-D1081298D3B0}" srcOrd="0" destOrd="0" presId="urn:microsoft.com/office/officeart/2005/8/layout/vProcess5"/>
    <dgm:cxn modelId="{C6F0E254-D3D9-4AF3-B75F-6B17185869C6}" type="presOf" srcId="{D3BFE5B2-311E-420C-8F16-61B4FFAA71AC}" destId="{E364A959-93D1-4411-BF3F-A783DFCB973F}" srcOrd="0" destOrd="2" presId="urn:microsoft.com/office/officeart/2005/8/layout/vProcess5"/>
    <dgm:cxn modelId="{290D43FF-1126-4300-AD54-BAAF9EF9EC7D}" type="presParOf" srcId="{9ADB84AF-FB1E-47E7-AE93-F15D28A67F14}" destId="{DEF6ED88-DD66-4AAD-8442-F7E79B8F54B0}" srcOrd="0" destOrd="0" presId="urn:microsoft.com/office/officeart/2005/8/layout/vProcess5"/>
    <dgm:cxn modelId="{BC3024F7-1F80-423D-AEFD-4BF0D58424A7}" type="presParOf" srcId="{9ADB84AF-FB1E-47E7-AE93-F15D28A67F14}" destId="{4EE1F83A-8E01-4DB8-9819-E0C10F3F5EB2}" srcOrd="1" destOrd="0" presId="urn:microsoft.com/office/officeart/2005/8/layout/vProcess5"/>
    <dgm:cxn modelId="{CABBA4B2-40F0-4B9B-9E06-CD70CDE35FC2}" type="presParOf" srcId="{9ADB84AF-FB1E-47E7-AE93-F15D28A67F14}" destId="{A6D90E3F-549C-4861-9982-13AFE8BA2931}" srcOrd="2" destOrd="0" presId="urn:microsoft.com/office/officeart/2005/8/layout/vProcess5"/>
    <dgm:cxn modelId="{CB32B9AD-4E20-4195-8EE7-10954AE262FA}" type="presParOf" srcId="{9ADB84AF-FB1E-47E7-AE93-F15D28A67F14}" destId="{E364A959-93D1-4411-BF3F-A783DFCB973F}" srcOrd="3" destOrd="0" presId="urn:microsoft.com/office/officeart/2005/8/layout/vProcess5"/>
    <dgm:cxn modelId="{331D01BF-D416-43E4-B816-A7BB8E184FBE}" type="presParOf" srcId="{9ADB84AF-FB1E-47E7-AE93-F15D28A67F14}" destId="{CFB24726-DC26-4C48-938C-29B2F173558D}" srcOrd="4" destOrd="0" presId="urn:microsoft.com/office/officeart/2005/8/layout/vProcess5"/>
    <dgm:cxn modelId="{2B1D5272-4941-4BA8-8108-5F2C5CD36CCE}" type="presParOf" srcId="{9ADB84AF-FB1E-47E7-AE93-F15D28A67F14}" destId="{03C586BE-1C36-474E-8DBD-D1081298D3B0}" srcOrd="5" destOrd="0" presId="urn:microsoft.com/office/officeart/2005/8/layout/vProcess5"/>
    <dgm:cxn modelId="{9457D476-D0D1-4E13-9523-F16CB227480B}" type="presParOf" srcId="{9ADB84AF-FB1E-47E7-AE93-F15D28A67F14}" destId="{B64E9BBC-2D16-4B18-976E-4023B1A856CC}" srcOrd="6" destOrd="0" presId="urn:microsoft.com/office/officeart/2005/8/layout/vProcess5"/>
    <dgm:cxn modelId="{DFE82C1E-B7B0-4973-B881-4BD490C4E707}" type="presParOf" srcId="{9ADB84AF-FB1E-47E7-AE93-F15D28A67F14}" destId="{7C4577C4-C598-438A-B6FC-806FDAA8C3D1}" srcOrd="7" destOrd="0" presId="urn:microsoft.com/office/officeart/2005/8/layout/vProcess5"/>
    <dgm:cxn modelId="{DEB6DE98-9D80-4A1C-A332-7ACAC559E8CE}" type="presParOf" srcId="{9ADB84AF-FB1E-47E7-AE93-F15D28A67F14}" destId="{779A77FF-B91D-4DFE-92A9-8A08F5E8990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0D976C-BCFE-4537-9A49-12DBF50F375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0625C56-DD7D-4612-8096-7798F82A5943}">
      <dgm:prSet/>
      <dgm:spPr/>
      <dgm:t>
        <a:bodyPr/>
        <a:lstStyle/>
        <a:p>
          <a:r>
            <a:rPr lang="ru-RU" dirty="0"/>
            <a:t>На сайте Госкомстата создан раздел </a:t>
          </a:r>
          <a:r>
            <a:rPr lang="ru-RU" b="1" dirty="0"/>
            <a:t>«Метаданные»</a:t>
          </a:r>
          <a:r>
            <a:rPr lang="ru-RU" dirty="0"/>
            <a:t>, где публикуются:</a:t>
          </a:r>
          <a:endParaRPr lang="en-US" dirty="0"/>
        </a:p>
      </dgm:t>
    </dgm:pt>
    <dgm:pt modelId="{51DE29E0-8208-4403-A279-9A7915A061A1}" type="parTrans" cxnId="{AB7ACA6E-F1AC-4372-8E69-BE2C4495AB96}">
      <dgm:prSet/>
      <dgm:spPr/>
      <dgm:t>
        <a:bodyPr/>
        <a:lstStyle/>
        <a:p>
          <a:endParaRPr lang="en-US"/>
        </a:p>
      </dgm:t>
    </dgm:pt>
    <dgm:pt modelId="{4CBB408A-4483-481B-A29A-F76983CC3A69}" type="sibTrans" cxnId="{AB7ACA6E-F1AC-4372-8E69-BE2C4495AB96}">
      <dgm:prSet/>
      <dgm:spPr/>
      <dgm:t>
        <a:bodyPr/>
        <a:lstStyle/>
        <a:p>
          <a:endParaRPr lang="en-US"/>
        </a:p>
      </dgm:t>
    </dgm:pt>
    <dgm:pt modelId="{D37D4F48-39A6-4D66-A2F7-29648873B78C}">
      <dgm:prSet/>
      <dgm:spPr/>
      <dgm:t>
        <a:bodyPr/>
        <a:lstStyle/>
        <a:p>
          <a:r>
            <a:rPr lang="ru-RU"/>
            <a:t>отчёты о качестве по структуре </a:t>
          </a:r>
          <a:r>
            <a:rPr lang="ru-RU" b="1"/>
            <a:t>ESQRS</a:t>
          </a:r>
          <a:endParaRPr lang="en-US"/>
        </a:p>
      </dgm:t>
    </dgm:pt>
    <dgm:pt modelId="{C9212752-8814-4B55-88FF-CC07506A3DCC}" type="parTrans" cxnId="{EB3C7F42-3071-47C8-8D65-310DBB9EC0C1}">
      <dgm:prSet/>
      <dgm:spPr/>
      <dgm:t>
        <a:bodyPr/>
        <a:lstStyle/>
        <a:p>
          <a:endParaRPr lang="en-US"/>
        </a:p>
      </dgm:t>
    </dgm:pt>
    <dgm:pt modelId="{13D9BF4E-CD59-468D-9788-D3A8D702CF6A}" type="sibTrans" cxnId="{EB3C7F42-3071-47C8-8D65-310DBB9EC0C1}">
      <dgm:prSet/>
      <dgm:spPr/>
      <dgm:t>
        <a:bodyPr/>
        <a:lstStyle/>
        <a:p>
          <a:endParaRPr lang="en-US"/>
        </a:p>
      </dgm:t>
    </dgm:pt>
    <dgm:pt modelId="{19D5DDAD-FB36-4EB8-ACA6-07F943938C19}">
      <dgm:prSet/>
      <dgm:spPr/>
      <dgm:t>
        <a:bodyPr/>
        <a:lstStyle/>
        <a:p>
          <a:r>
            <a:rPr lang="ru-RU"/>
            <a:t>метаданные по показателям, обследованиям и классификациям</a:t>
          </a:r>
          <a:br>
            <a:rPr lang="ru-RU"/>
          </a:br>
          <a:r>
            <a:rPr lang="ru-RU"/>
            <a:t>🔗 </a:t>
          </a:r>
          <a:r>
            <a:rPr lang="ru-RU">
              <a:hlinkClick xmlns:r="http://schemas.openxmlformats.org/officeDocument/2006/relationships" r:id="rId1"/>
            </a:rPr>
            <a:t>https://www.stat.gov.az/menu/7/?lang=en</a:t>
          </a:r>
          <a:endParaRPr lang="en-US"/>
        </a:p>
      </dgm:t>
    </dgm:pt>
    <dgm:pt modelId="{A2015B5D-7E1A-4276-A4BA-0B6389E46D19}" type="parTrans" cxnId="{A75AC4EE-E0A2-43CA-B5C4-FF7CED275257}">
      <dgm:prSet/>
      <dgm:spPr/>
      <dgm:t>
        <a:bodyPr/>
        <a:lstStyle/>
        <a:p>
          <a:endParaRPr lang="en-US"/>
        </a:p>
      </dgm:t>
    </dgm:pt>
    <dgm:pt modelId="{2C00F393-A147-4456-9F73-0B25F26A8403}" type="sibTrans" cxnId="{A75AC4EE-E0A2-43CA-B5C4-FF7CED275257}">
      <dgm:prSet/>
      <dgm:spPr/>
      <dgm:t>
        <a:bodyPr/>
        <a:lstStyle/>
        <a:p>
          <a:endParaRPr lang="en-US"/>
        </a:p>
      </dgm:t>
    </dgm:pt>
    <dgm:pt modelId="{E78E7674-B7D4-4CBF-82CD-513A760BE179}" type="pres">
      <dgm:prSet presAssocID="{620D976C-BCFE-4537-9A49-12DBF50F37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F6DAFA-EB85-4E82-A35D-FBAE0F8E1533}" type="pres">
      <dgm:prSet presAssocID="{60625C56-DD7D-4612-8096-7798F82A5943}" presName="linNode" presStyleCnt="0"/>
      <dgm:spPr/>
    </dgm:pt>
    <dgm:pt modelId="{76D456B7-9D5E-45BB-8027-2D2B13FD432F}" type="pres">
      <dgm:prSet presAssocID="{60625C56-DD7D-4612-8096-7798F82A5943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F2C2E1-9164-41A9-B48B-75759178794F}" type="pres">
      <dgm:prSet presAssocID="{60625C56-DD7D-4612-8096-7798F82A5943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FC7FEE-F6CB-4D4B-8C47-F1DEDF633624}" type="presOf" srcId="{D37D4F48-39A6-4D66-A2F7-29648873B78C}" destId="{D8F2C2E1-9164-41A9-B48B-75759178794F}" srcOrd="0" destOrd="0" presId="urn:microsoft.com/office/officeart/2005/8/layout/vList5"/>
    <dgm:cxn modelId="{EEA4BF24-DC03-44E3-A764-BD76D53EDE80}" type="presOf" srcId="{620D976C-BCFE-4537-9A49-12DBF50F375E}" destId="{E78E7674-B7D4-4CBF-82CD-513A760BE179}" srcOrd="0" destOrd="0" presId="urn:microsoft.com/office/officeart/2005/8/layout/vList5"/>
    <dgm:cxn modelId="{AB7ACA6E-F1AC-4372-8E69-BE2C4495AB96}" srcId="{620D976C-BCFE-4537-9A49-12DBF50F375E}" destId="{60625C56-DD7D-4612-8096-7798F82A5943}" srcOrd="0" destOrd="0" parTransId="{51DE29E0-8208-4403-A279-9A7915A061A1}" sibTransId="{4CBB408A-4483-481B-A29A-F76983CC3A69}"/>
    <dgm:cxn modelId="{01AFAC9B-64C4-4303-B222-AEC75BDC9B80}" type="presOf" srcId="{19D5DDAD-FB36-4EB8-ACA6-07F943938C19}" destId="{D8F2C2E1-9164-41A9-B48B-75759178794F}" srcOrd="0" destOrd="1" presId="urn:microsoft.com/office/officeart/2005/8/layout/vList5"/>
    <dgm:cxn modelId="{A75AC4EE-E0A2-43CA-B5C4-FF7CED275257}" srcId="{60625C56-DD7D-4612-8096-7798F82A5943}" destId="{19D5DDAD-FB36-4EB8-ACA6-07F943938C19}" srcOrd="1" destOrd="0" parTransId="{A2015B5D-7E1A-4276-A4BA-0B6389E46D19}" sibTransId="{2C00F393-A147-4456-9F73-0B25F26A8403}"/>
    <dgm:cxn modelId="{A5E08FDB-EE36-46F2-B070-FAAC236B43BF}" type="presOf" srcId="{60625C56-DD7D-4612-8096-7798F82A5943}" destId="{76D456B7-9D5E-45BB-8027-2D2B13FD432F}" srcOrd="0" destOrd="0" presId="urn:microsoft.com/office/officeart/2005/8/layout/vList5"/>
    <dgm:cxn modelId="{EB3C7F42-3071-47C8-8D65-310DBB9EC0C1}" srcId="{60625C56-DD7D-4612-8096-7798F82A5943}" destId="{D37D4F48-39A6-4D66-A2F7-29648873B78C}" srcOrd="0" destOrd="0" parTransId="{C9212752-8814-4B55-88FF-CC07506A3DCC}" sibTransId="{13D9BF4E-CD59-468D-9788-D3A8D702CF6A}"/>
    <dgm:cxn modelId="{3158A900-27AD-461D-85CE-992EB0A03B5F}" type="presParOf" srcId="{E78E7674-B7D4-4CBF-82CD-513A760BE179}" destId="{91F6DAFA-EB85-4E82-A35D-FBAE0F8E1533}" srcOrd="0" destOrd="0" presId="urn:microsoft.com/office/officeart/2005/8/layout/vList5"/>
    <dgm:cxn modelId="{0428FD18-36D6-4C58-AB0B-4E9A6EBCE32C}" type="presParOf" srcId="{91F6DAFA-EB85-4E82-A35D-FBAE0F8E1533}" destId="{76D456B7-9D5E-45BB-8027-2D2B13FD432F}" srcOrd="0" destOrd="0" presId="urn:microsoft.com/office/officeart/2005/8/layout/vList5"/>
    <dgm:cxn modelId="{980504B0-559C-4440-87AF-EEF095C7371A}" type="presParOf" srcId="{91F6DAFA-EB85-4E82-A35D-FBAE0F8E1533}" destId="{D8F2C2E1-9164-41A9-B48B-75759178794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2E9F9C8-4A26-41A7-A170-3EEB0A0160B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4D591E-B93F-4E22-B71A-8E12D97BA253}">
      <dgm:prSet/>
      <dgm:spPr/>
      <dgm:t>
        <a:bodyPr/>
        <a:lstStyle/>
        <a:p>
          <a:r>
            <a:rPr lang="en-US" b="0" i="0" baseline="0" dirty="0" err="1"/>
            <a:t>Внедрён</a:t>
          </a:r>
          <a:r>
            <a:rPr lang="en-US" b="0" i="0" baseline="0" dirty="0"/>
            <a:t> </a:t>
          </a:r>
          <a:r>
            <a:rPr lang="en-US" b="1" i="0" baseline="0" dirty="0" err="1"/>
            <a:t>онлайн-контроль</a:t>
          </a:r>
          <a:r>
            <a:rPr lang="en-US" b="1" i="0" baseline="0" dirty="0"/>
            <a:t> </a:t>
          </a:r>
          <a:r>
            <a:rPr lang="en-US" b="1" i="0" baseline="0" dirty="0" err="1"/>
            <a:t>качества</a:t>
          </a:r>
          <a:r>
            <a:rPr lang="en-US" b="0" i="0" baseline="0" dirty="0"/>
            <a:t> </a:t>
          </a:r>
          <a:r>
            <a:rPr lang="en-US" b="0" i="0" baseline="0" dirty="0" err="1"/>
            <a:t>отчётных</a:t>
          </a:r>
          <a:r>
            <a:rPr lang="en-US" b="0" i="0" baseline="0" dirty="0"/>
            <a:t> </a:t>
          </a:r>
          <a:r>
            <a:rPr lang="en-US" b="0" i="0" baseline="0" dirty="0" err="1"/>
            <a:t>данных</a:t>
          </a:r>
          <a:endParaRPr lang="en-US" dirty="0"/>
        </a:p>
      </dgm:t>
    </dgm:pt>
    <dgm:pt modelId="{0C3BAB42-1D06-4A2E-A028-B5E04A7C1F3A}" type="parTrans" cxnId="{E1C2D2B6-43F8-4166-8E7C-1BAB6FD95E6E}">
      <dgm:prSet/>
      <dgm:spPr/>
      <dgm:t>
        <a:bodyPr/>
        <a:lstStyle/>
        <a:p>
          <a:endParaRPr lang="en-US"/>
        </a:p>
      </dgm:t>
    </dgm:pt>
    <dgm:pt modelId="{7EDAFDE3-E2D2-4F69-AF07-877E427A1BED}" type="sibTrans" cxnId="{E1C2D2B6-43F8-4166-8E7C-1BAB6FD95E6E}">
      <dgm:prSet/>
      <dgm:spPr/>
      <dgm:t>
        <a:bodyPr/>
        <a:lstStyle/>
        <a:p>
          <a:endParaRPr lang="en-US"/>
        </a:p>
      </dgm:t>
    </dgm:pt>
    <dgm:pt modelId="{ACA8205C-921F-4AD3-BA7B-1969D8A2E43D}">
      <dgm:prSet/>
      <dgm:spPr/>
      <dgm:t>
        <a:bodyPr/>
        <a:lstStyle/>
        <a:p>
          <a:r>
            <a:rPr lang="en-US" b="0" i="0" baseline="0" dirty="0" err="1"/>
            <a:t>Определ</a:t>
          </a:r>
          <a:r>
            <a:rPr lang="ru-RU" b="0" i="0" baseline="0" dirty="0"/>
            <a:t>яются</a:t>
          </a:r>
          <a:r>
            <a:rPr lang="en-US" b="0" i="0" baseline="0" dirty="0"/>
            <a:t> </a:t>
          </a:r>
          <a:r>
            <a:rPr lang="en-US" b="0" i="0" baseline="0" dirty="0" err="1"/>
            <a:t>типовые</a:t>
          </a:r>
          <a:r>
            <a:rPr lang="en-US" b="0" i="0" baseline="0" dirty="0"/>
            <a:t> </a:t>
          </a:r>
          <a:r>
            <a:rPr lang="en-US" b="0" i="0" baseline="0" dirty="0" err="1"/>
            <a:t>несоответствия</a:t>
          </a:r>
          <a:r>
            <a:rPr lang="en-US" b="0" i="0" baseline="0" dirty="0"/>
            <a:t>:</a:t>
          </a:r>
          <a:endParaRPr lang="en-US" dirty="0"/>
        </a:p>
      </dgm:t>
    </dgm:pt>
    <dgm:pt modelId="{31B039C5-F19D-4B53-B446-345D62252B9F}" type="parTrans" cxnId="{E0518A16-B0D3-42E2-8D48-58288A7C9215}">
      <dgm:prSet/>
      <dgm:spPr/>
      <dgm:t>
        <a:bodyPr/>
        <a:lstStyle/>
        <a:p>
          <a:endParaRPr lang="en-US"/>
        </a:p>
      </dgm:t>
    </dgm:pt>
    <dgm:pt modelId="{4807146D-A870-42E6-AE0C-90FABB8D1118}" type="sibTrans" cxnId="{E0518A16-B0D3-42E2-8D48-58288A7C9215}">
      <dgm:prSet/>
      <dgm:spPr/>
      <dgm:t>
        <a:bodyPr/>
        <a:lstStyle/>
        <a:p>
          <a:endParaRPr lang="en-US"/>
        </a:p>
      </dgm:t>
    </dgm:pt>
    <dgm:pt modelId="{C09AEE60-03B9-4E72-BD5D-5F70B1467F9D}">
      <dgm:prSet/>
      <dgm:spPr/>
      <dgm:t>
        <a:bodyPr/>
        <a:lstStyle/>
        <a:p>
          <a:r>
            <a:rPr lang="en-US" b="0" i="0" baseline="0" dirty="0" err="1">
              <a:latin typeface="+mn-lt"/>
            </a:rPr>
            <a:t>ошибки</a:t>
          </a:r>
          <a:r>
            <a:rPr lang="en-US" b="0" i="0" baseline="0" dirty="0">
              <a:latin typeface="+mn-lt"/>
            </a:rPr>
            <a:t> в </a:t>
          </a:r>
          <a:r>
            <a:rPr lang="en-US" b="0" i="0" baseline="0" dirty="0" err="1">
              <a:latin typeface="+mn-lt"/>
            </a:rPr>
            <a:t>единицах</a:t>
          </a:r>
          <a:r>
            <a:rPr lang="en-US" b="0" i="0" baseline="0" dirty="0">
              <a:latin typeface="+mn-lt"/>
            </a:rPr>
            <a:t> </a:t>
          </a:r>
          <a:r>
            <a:rPr lang="en-US" b="0" i="0" baseline="0" dirty="0" err="1">
              <a:latin typeface="+mn-lt"/>
            </a:rPr>
            <a:t>измерения</a:t>
          </a:r>
          <a:endParaRPr lang="en-US" dirty="0">
            <a:latin typeface="+mn-lt"/>
          </a:endParaRPr>
        </a:p>
      </dgm:t>
    </dgm:pt>
    <dgm:pt modelId="{6EDDDAEC-F95E-4BE9-876B-8BCA77090EB5}" type="parTrans" cxnId="{964B23DA-C75E-465F-83EF-867AC29F28DC}">
      <dgm:prSet/>
      <dgm:spPr/>
      <dgm:t>
        <a:bodyPr/>
        <a:lstStyle/>
        <a:p>
          <a:endParaRPr lang="en-US"/>
        </a:p>
      </dgm:t>
    </dgm:pt>
    <dgm:pt modelId="{C1330E7F-9F45-47C7-9ADA-1C4DC602155D}" type="sibTrans" cxnId="{964B23DA-C75E-465F-83EF-867AC29F28DC}">
      <dgm:prSet/>
      <dgm:spPr/>
      <dgm:t>
        <a:bodyPr/>
        <a:lstStyle/>
        <a:p>
          <a:endParaRPr lang="en-US"/>
        </a:p>
      </dgm:t>
    </dgm:pt>
    <dgm:pt modelId="{B2586854-2C8A-425A-AB95-29781C80E0C4}">
      <dgm:prSet/>
      <dgm:spPr/>
      <dgm:t>
        <a:bodyPr/>
        <a:lstStyle/>
        <a:p>
          <a:r>
            <a:rPr lang="en-US" b="0" i="0" baseline="0" dirty="0" err="1">
              <a:latin typeface="+mn-lt"/>
            </a:rPr>
            <a:t>нес</a:t>
          </a:r>
          <a:r>
            <a:rPr lang="ru-RU" b="0" i="0" baseline="0" dirty="0">
              <a:latin typeface="Franklin Gothic Book" panose="020B0503020102020204" pitchFamily="34" charset="0"/>
            </a:rPr>
            <a:t>вяз</a:t>
          </a:r>
          <a:r>
            <a:rPr lang="en-US" b="0" i="0" baseline="0" dirty="0" err="1">
              <a:latin typeface="+mn-lt"/>
            </a:rPr>
            <a:t>анность</a:t>
          </a:r>
          <a:r>
            <a:rPr lang="en-US" b="0" i="0" baseline="0" dirty="0">
              <a:latin typeface="+mn-lt"/>
            </a:rPr>
            <a:t> </a:t>
          </a:r>
          <a:r>
            <a:rPr lang="en-US" b="0" i="0" baseline="0" dirty="0" err="1">
              <a:latin typeface="+mn-lt"/>
            </a:rPr>
            <a:t>отчётных</a:t>
          </a:r>
          <a:r>
            <a:rPr lang="en-US" b="0" i="0" baseline="0" dirty="0">
              <a:latin typeface="+mn-lt"/>
            </a:rPr>
            <a:t> </a:t>
          </a:r>
          <a:r>
            <a:rPr lang="en-US" b="0" i="0" baseline="0" dirty="0" err="1">
              <a:latin typeface="+mn-lt"/>
            </a:rPr>
            <a:t>данных</a:t>
          </a:r>
          <a:endParaRPr lang="en-US" dirty="0">
            <a:latin typeface="+mn-lt"/>
          </a:endParaRPr>
        </a:p>
      </dgm:t>
    </dgm:pt>
    <dgm:pt modelId="{E1DBDAFB-D2E4-4C9F-8427-4FD83895A1AB}" type="parTrans" cxnId="{64C7D8CD-15DC-4BB5-8689-301D5B580561}">
      <dgm:prSet/>
      <dgm:spPr/>
      <dgm:t>
        <a:bodyPr/>
        <a:lstStyle/>
        <a:p>
          <a:endParaRPr lang="en-US"/>
        </a:p>
      </dgm:t>
    </dgm:pt>
    <dgm:pt modelId="{63C16CE0-8E67-4159-B320-284E20DB8114}" type="sibTrans" cxnId="{64C7D8CD-15DC-4BB5-8689-301D5B580561}">
      <dgm:prSet/>
      <dgm:spPr/>
      <dgm:t>
        <a:bodyPr/>
        <a:lstStyle/>
        <a:p>
          <a:endParaRPr lang="en-US"/>
        </a:p>
      </dgm:t>
    </dgm:pt>
    <dgm:pt modelId="{40F43D83-1EFD-424A-BCBD-05287C55C6BF}">
      <dgm:prSet/>
      <dgm:spPr/>
      <dgm:t>
        <a:bodyPr/>
        <a:lstStyle/>
        <a:p>
          <a:r>
            <a:rPr lang="en-US" b="0" i="0" baseline="0" dirty="0" err="1">
              <a:latin typeface="+mn-lt"/>
            </a:rPr>
            <a:t>искажения</a:t>
          </a:r>
          <a:r>
            <a:rPr lang="en-US" b="0" i="0" baseline="0" dirty="0">
              <a:latin typeface="+mn-lt"/>
            </a:rPr>
            <a:t> и </a:t>
          </a:r>
          <a:r>
            <a:rPr lang="en-US" b="0" i="0" baseline="0" dirty="0" err="1">
              <a:latin typeface="+mn-lt"/>
            </a:rPr>
            <a:t>неполное</a:t>
          </a:r>
          <a:r>
            <a:rPr lang="en-US" b="0" i="0" baseline="0" dirty="0">
              <a:latin typeface="+mn-lt"/>
            </a:rPr>
            <a:t> </a:t>
          </a:r>
          <a:r>
            <a:rPr lang="en-US" b="0" i="0" baseline="0" dirty="0" err="1">
              <a:latin typeface="+mn-lt"/>
            </a:rPr>
            <a:t>представление</a:t>
          </a:r>
          <a:r>
            <a:rPr lang="en-US" b="0" i="0" baseline="0" dirty="0">
              <a:latin typeface="+mn-lt"/>
            </a:rPr>
            <a:t> </a:t>
          </a:r>
          <a:r>
            <a:rPr lang="en-US" b="0" i="0" baseline="0" dirty="0" err="1">
              <a:latin typeface="+mn-lt"/>
            </a:rPr>
            <a:t>отчётов</a:t>
          </a:r>
          <a:endParaRPr lang="en-US" dirty="0">
            <a:latin typeface="+mn-lt"/>
          </a:endParaRPr>
        </a:p>
      </dgm:t>
    </dgm:pt>
    <dgm:pt modelId="{57430013-1C91-4D7A-A55C-1C81F059249D}" type="parTrans" cxnId="{EEEDB5FD-EB4D-4921-8B95-97A0364FF69C}">
      <dgm:prSet/>
      <dgm:spPr/>
      <dgm:t>
        <a:bodyPr/>
        <a:lstStyle/>
        <a:p>
          <a:endParaRPr lang="en-US"/>
        </a:p>
      </dgm:t>
    </dgm:pt>
    <dgm:pt modelId="{B99B2CDC-7802-4403-8A82-EAB614C562EA}" type="sibTrans" cxnId="{EEEDB5FD-EB4D-4921-8B95-97A0364FF69C}">
      <dgm:prSet/>
      <dgm:spPr/>
      <dgm:t>
        <a:bodyPr/>
        <a:lstStyle/>
        <a:p>
          <a:endParaRPr lang="en-US"/>
        </a:p>
      </dgm:t>
    </dgm:pt>
    <dgm:pt modelId="{61C1E9F9-C286-40B7-B23F-425954EFB974}">
      <dgm:prSet/>
      <dgm:spPr/>
      <dgm:t>
        <a:bodyPr/>
        <a:lstStyle/>
        <a:p>
          <a:r>
            <a:rPr lang="en-US" b="0" i="0" baseline="0" dirty="0" err="1">
              <a:latin typeface="+mn-lt"/>
            </a:rPr>
            <a:t>различия</a:t>
          </a:r>
          <a:r>
            <a:rPr lang="en-US" b="0" i="0" baseline="0" dirty="0">
              <a:latin typeface="+mn-lt"/>
            </a:rPr>
            <a:t> </a:t>
          </a:r>
          <a:r>
            <a:rPr lang="en-US" b="0" i="0" baseline="0" dirty="0" err="1">
              <a:latin typeface="+mn-lt"/>
            </a:rPr>
            <a:t>между</a:t>
          </a:r>
          <a:r>
            <a:rPr lang="en-US" b="0" i="0" baseline="0" dirty="0">
              <a:latin typeface="+mn-lt"/>
            </a:rPr>
            <a:t> </a:t>
          </a:r>
          <a:r>
            <a:rPr lang="en-US" b="0" i="0" baseline="0" dirty="0" err="1">
              <a:latin typeface="+mn-lt"/>
            </a:rPr>
            <a:t>первичными</a:t>
          </a:r>
          <a:r>
            <a:rPr lang="en-US" b="0" i="0" baseline="0" dirty="0">
              <a:latin typeface="+mn-lt"/>
            </a:rPr>
            <a:t> и </a:t>
          </a:r>
          <a:r>
            <a:rPr lang="en-US" b="0" i="0" baseline="0" dirty="0" err="1">
              <a:latin typeface="+mn-lt"/>
            </a:rPr>
            <a:t>уточнёнными</a:t>
          </a:r>
          <a:r>
            <a:rPr lang="en-US" b="0" i="0" baseline="0" dirty="0">
              <a:latin typeface="+mn-lt"/>
            </a:rPr>
            <a:t> </a:t>
          </a:r>
          <a:r>
            <a:rPr lang="en-US" b="0" i="0" baseline="0" dirty="0" err="1">
              <a:latin typeface="+mn-lt"/>
            </a:rPr>
            <a:t>данными</a:t>
          </a:r>
          <a:endParaRPr lang="en-US" dirty="0">
            <a:latin typeface="+mn-lt"/>
          </a:endParaRPr>
        </a:p>
      </dgm:t>
    </dgm:pt>
    <dgm:pt modelId="{73677B66-5881-4B04-8640-50618380C2AD}" type="parTrans" cxnId="{7D7513A7-2493-4018-8FEE-DF922FF12887}">
      <dgm:prSet/>
      <dgm:spPr/>
      <dgm:t>
        <a:bodyPr/>
        <a:lstStyle/>
        <a:p>
          <a:endParaRPr lang="en-US"/>
        </a:p>
      </dgm:t>
    </dgm:pt>
    <dgm:pt modelId="{4730169C-0C2D-4D50-BF59-8DF7354E75FB}" type="sibTrans" cxnId="{7D7513A7-2493-4018-8FEE-DF922FF12887}">
      <dgm:prSet/>
      <dgm:spPr/>
      <dgm:t>
        <a:bodyPr/>
        <a:lstStyle/>
        <a:p>
          <a:endParaRPr lang="en-US"/>
        </a:p>
      </dgm:t>
    </dgm:pt>
    <dgm:pt modelId="{E16AFB99-E189-4866-8610-21D8D2C8D3C9}">
      <dgm:prSet/>
      <dgm:spPr/>
      <dgm:t>
        <a:bodyPr/>
        <a:lstStyle/>
        <a:p>
          <a:r>
            <a:rPr lang="en-US" b="0" i="0" baseline="0" dirty="0" err="1">
              <a:latin typeface="+mn-lt"/>
            </a:rPr>
            <a:t>задержка</a:t>
          </a:r>
          <a:r>
            <a:rPr lang="en-US" b="0" i="0" baseline="0" dirty="0">
              <a:latin typeface="+mn-lt"/>
            </a:rPr>
            <a:t> </a:t>
          </a:r>
          <a:r>
            <a:rPr lang="en-US" b="0" i="0" baseline="0" dirty="0" err="1">
              <a:latin typeface="+mn-lt"/>
            </a:rPr>
            <a:t>представления</a:t>
          </a:r>
          <a:r>
            <a:rPr lang="en-US" b="0" i="0" baseline="0" dirty="0">
              <a:latin typeface="+mn-lt"/>
            </a:rPr>
            <a:t> </a:t>
          </a:r>
          <a:r>
            <a:rPr lang="en-US" b="0" i="0" baseline="0" dirty="0" err="1">
              <a:latin typeface="+mn-lt"/>
            </a:rPr>
            <a:t>отчётов</a:t>
          </a:r>
          <a:endParaRPr lang="en-US" dirty="0">
            <a:latin typeface="+mn-lt"/>
          </a:endParaRPr>
        </a:p>
      </dgm:t>
    </dgm:pt>
    <dgm:pt modelId="{EBE5115F-7240-4FE6-B825-E6D2B5478D5A}" type="parTrans" cxnId="{0C96C4A2-30A7-4A08-815E-E9BCBD48A826}">
      <dgm:prSet/>
      <dgm:spPr/>
      <dgm:t>
        <a:bodyPr/>
        <a:lstStyle/>
        <a:p>
          <a:endParaRPr lang="en-US"/>
        </a:p>
      </dgm:t>
    </dgm:pt>
    <dgm:pt modelId="{04BD716E-245F-4167-868F-FCE906FCFEE1}" type="sibTrans" cxnId="{0C96C4A2-30A7-4A08-815E-E9BCBD48A826}">
      <dgm:prSet/>
      <dgm:spPr/>
      <dgm:t>
        <a:bodyPr/>
        <a:lstStyle/>
        <a:p>
          <a:endParaRPr lang="en-US"/>
        </a:p>
      </dgm:t>
    </dgm:pt>
    <dgm:pt modelId="{19A75099-5FE9-46C2-A9FD-044314B4E299}" type="pres">
      <dgm:prSet presAssocID="{82E9F9C8-4A26-41A7-A170-3EEB0A0160B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A5AF04-8CC1-4A98-9858-901B1A5F76CA}" type="pres">
      <dgm:prSet presAssocID="{E14D591E-B93F-4E22-B71A-8E12D97BA253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5C15FD-2FD1-4C87-835A-0A96D3EE3046}" type="pres">
      <dgm:prSet presAssocID="{7EDAFDE3-E2D2-4F69-AF07-877E427A1BED}" presName="sibTrans" presStyleLbl="sibTrans2D1" presStyleIdx="0" presStyleCnt="1"/>
      <dgm:spPr/>
      <dgm:t>
        <a:bodyPr/>
        <a:lstStyle/>
        <a:p>
          <a:endParaRPr lang="ru-RU"/>
        </a:p>
      </dgm:t>
    </dgm:pt>
    <dgm:pt modelId="{AEE3FF77-DFC1-446D-B67F-E726DFCD1809}" type="pres">
      <dgm:prSet presAssocID="{7EDAFDE3-E2D2-4F69-AF07-877E427A1BED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261E74D3-27C6-4BED-976F-EB8DA2F038D0}" type="pres">
      <dgm:prSet presAssocID="{ACA8205C-921F-4AD3-BA7B-1969D8A2E43D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4B481C-398B-4D4E-A683-3E8E51EA6C72}" type="presOf" srcId="{C09AEE60-03B9-4E72-BD5D-5F70B1467F9D}" destId="{261E74D3-27C6-4BED-976F-EB8DA2F038D0}" srcOrd="0" destOrd="1" presId="urn:microsoft.com/office/officeart/2005/8/layout/process1"/>
    <dgm:cxn modelId="{ACBCA059-6580-49F9-BBDF-870DC618F83B}" type="presOf" srcId="{40F43D83-1EFD-424A-BCBD-05287C55C6BF}" destId="{261E74D3-27C6-4BED-976F-EB8DA2F038D0}" srcOrd="0" destOrd="3" presId="urn:microsoft.com/office/officeart/2005/8/layout/process1"/>
    <dgm:cxn modelId="{7A55B160-A5DE-4884-BB0D-5C6748E8F3E6}" type="presOf" srcId="{7EDAFDE3-E2D2-4F69-AF07-877E427A1BED}" destId="{D25C15FD-2FD1-4C87-835A-0A96D3EE3046}" srcOrd="0" destOrd="0" presId="urn:microsoft.com/office/officeart/2005/8/layout/process1"/>
    <dgm:cxn modelId="{EEEDB5FD-EB4D-4921-8B95-97A0364FF69C}" srcId="{ACA8205C-921F-4AD3-BA7B-1969D8A2E43D}" destId="{40F43D83-1EFD-424A-BCBD-05287C55C6BF}" srcOrd="2" destOrd="0" parTransId="{57430013-1C91-4D7A-A55C-1C81F059249D}" sibTransId="{B99B2CDC-7802-4403-8A82-EAB614C562EA}"/>
    <dgm:cxn modelId="{DF69F28C-02B3-4BBB-8B69-974C4304619E}" type="presOf" srcId="{E16AFB99-E189-4866-8610-21D8D2C8D3C9}" destId="{261E74D3-27C6-4BED-976F-EB8DA2F038D0}" srcOrd="0" destOrd="5" presId="urn:microsoft.com/office/officeart/2005/8/layout/process1"/>
    <dgm:cxn modelId="{0C96C4A2-30A7-4A08-815E-E9BCBD48A826}" srcId="{ACA8205C-921F-4AD3-BA7B-1969D8A2E43D}" destId="{E16AFB99-E189-4866-8610-21D8D2C8D3C9}" srcOrd="4" destOrd="0" parTransId="{EBE5115F-7240-4FE6-B825-E6D2B5478D5A}" sibTransId="{04BD716E-245F-4167-868F-FCE906FCFEE1}"/>
    <dgm:cxn modelId="{964B23DA-C75E-465F-83EF-867AC29F28DC}" srcId="{ACA8205C-921F-4AD3-BA7B-1969D8A2E43D}" destId="{C09AEE60-03B9-4E72-BD5D-5F70B1467F9D}" srcOrd="0" destOrd="0" parTransId="{6EDDDAEC-F95E-4BE9-876B-8BCA77090EB5}" sibTransId="{C1330E7F-9F45-47C7-9ADA-1C4DC602155D}"/>
    <dgm:cxn modelId="{A651E36B-AB28-4F6D-84AA-B8FA175B1466}" type="presOf" srcId="{7EDAFDE3-E2D2-4F69-AF07-877E427A1BED}" destId="{AEE3FF77-DFC1-446D-B67F-E726DFCD1809}" srcOrd="1" destOrd="0" presId="urn:microsoft.com/office/officeart/2005/8/layout/process1"/>
    <dgm:cxn modelId="{64C7D8CD-15DC-4BB5-8689-301D5B580561}" srcId="{ACA8205C-921F-4AD3-BA7B-1969D8A2E43D}" destId="{B2586854-2C8A-425A-AB95-29781C80E0C4}" srcOrd="1" destOrd="0" parTransId="{E1DBDAFB-D2E4-4C9F-8427-4FD83895A1AB}" sibTransId="{63C16CE0-8E67-4159-B320-284E20DB8114}"/>
    <dgm:cxn modelId="{7D7513A7-2493-4018-8FEE-DF922FF12887}" srcId="{ACA8205C-921F-4AD3-BA7B-1969D8A2E43D}" destId="{61C1E9F9-C286-40B7-B23F-425954EFB974}" srcOrd="3" destOrd="0" parTransId="{73677B66-5881-4B04-8640-50618380C2AD}" sibTransId="{4730169C-0C2D-4D50-BF59-8DF7354E75FB}"/>
    <dgm:cxn modelId="{E1C2D2B6-43F8-4166-8E7C-1BAB6FD95E6E}" srcId="{82E9F9C8-4A26-41A7-A170-3EEB0A0160B8}" destId="{E14D591E-B93F-4E22-B71A-8E12D97BA253}" srcOrd="0" destOrd="0" parTransId="{0C3BAB42-1D06-4A2E-A028-B5E04A7C1F3A}" sibTransId="{7EDAFDE3-E2D2-4F69-AF07-877E427A1BED}"/>
    <dgm:cxn modelId="{78D483EA-60E9-4F79-B7B8-71A76D5BC1B3}" type="presOf" srcId="{E14D591E-B93F-4E22-B71A-8E12D97BA253}" destId="{29A5AF04-8CC1-4A98-9858-901B1A5F76CA}" srcOrd="0" destOrd="0" presId="urn:microsoft.com/office/officeart/2005/8/layout/process1"/>
    <dgm:cxn modelId="{F1C6E67B-E2F2-4906-8DD5-C4B9943AEC92}" type="presOf" srcId="{61C1E9F9-C286-40B7-B23F-425954EFB974}" destId="{261E74D3-27C6-4BED-976F-EB8DA2F038D0}" srcOrd="0" destOrd="4" presId="urn:microsoft.com/office/officeart/2005/8/layout/process1"/>
    <dgm:cxn modelId="{6EA04849-0067-47BE-8286-965D8BF82854}" type="presOf" srcId="{ACA8205C-921F-4AD3-BA7B-1969D8A2E43D}" destId="{261E74D3-27C6-4BED-976F-EB8DA2F038D0}" srcOrd="0" destOrd="0" presId="urn:microsoft.com/office/officeart/2005/8/layout/process1"/>
    <dgm:cxn modelId="{BF2B0CD1-A583-449A-87E8-36A1668FEB01}" type="presOf" srcId="{82E9F9C8-4A26-41A7-A170-3EEB0A0160B8}" destId="{19A75099-5FE9-46C2-A9FD-044314B4E299}" srcOrd="0" destOrd="0" presId="urn:microsoft.com/office/officeart/2005/8/layout/process1"/>
    <dgm:cxn modelId="{549E5EB5-10F4-47B1-8145-3DAF1A6F2651}" type="presOf" srcId="{B2586854-2C8A-425A-AB95-29781C80E0C4}" destId="{261E74D3-27C6-4BED-976F-EB8DA2F038D0}" srcOrd="0" destOrd="2" presId="urn:microsoft.com/office/officeart/2005/8/layout/process1"/>
    <dgm:cxn modelId="{E0518A16-B0D3-42E2-8D48-58288A7C9215}" srcId="{82E9F9C8-4A26-41A7-A170-3EEB0A0160B8}" destId="{ACA8205C-921F-4AD3-BA7B-1969D8A2E43D}" srcOrd="1" destOrd="0" parTransId="{31B039C5-F19D-4B53-B446-345D62252B9F}" sibTransId="{4807146D-A870-42E6-AE0C-90FABB8D1118}"/>
    <dgm:cxn modelId="{7FFB6CCC-FDCB-4A72-9E24-1A172BD4E245}" type="presParOf" srcId="{19A75099-5FE9-46C2-A9FD-044314B4E299}" destId="{29A5AF04-8CC1-4A98-9858-901B1A5F76CA}" srcOrd="0" destOrd="0" presId="urn:microsoft.com/office/officeart/2005/8/layout/process1"/>
    <dgm:cxn modelId="{0DE31240-BF14-4641-AFC2-ECCDADB4A6C9}" type="presParOf" srcId="{19A75099-5FE9-46C2-A9FD-044314B4E299}" destId="{D25C15FD-2FD1-4C87-835A-0A96D3EE3046}" srcOrd="1" destOrd="0" presId="urn:microsoft.com/office/officeart/2005/8/layout/process1"/>
    <dgm:cxn modelId="{633870E4-288E-4DEB-BCEA-5356AF817A85}" type="presParOf" srcId="{D25C15FD-2FD1-4C87-835A-0A96D3EE3046}" destId="{AEE3FF77-DFC1-446D-B67F-E726DFCD1809}" srcOrd="0" destOrd="0" presId="urn:microsoft.com/office/officeart/2005/8/layout/process1"/>
    <dgm:cxn modelId="{D5D3EF25-8EC3-452C-BDB3-653C758A6D73}" type="presParOf" srcId="{19A75099-5FE9-46C2-A9FD-044314B4E299}" destId="{261E74D3-27C6-4BED-976F-EB8DA2F038D0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2DF3B18-CC85-4AA0-9915-EEE93EABC32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225B98E-D446-43EA-BBB3-28EEBFF0CA97}">
      <dgm:prSet custT="1"/>
      <dgm:spPr/>
      <dgm:t>
        <a:bodyPr/>
        <a:lstStyle/>
        <a:p>
          <a:r>
            <a:rPr lang="ru-RU" sz="2600" dirty="0">
              <a:latin typeface="Franklin Gothic Book" panose="020B0503020102020204" pitchFamily="34" charset="0"/>
            </a:rPr>
            <a:t>1.</a:t>
          </a:r>
          <a:r>
            <a:rPr lang="en-US" sz="2600" dirty="0">
              <a:latin typeface="Franklin Gothic Book" panose="020B0503020102020204" pitchFamily="34" charset="0"/>
            </a:rPr>
            <a:t> </a:t>
          </a:r>
          <a:r>
            <a:rPr lang="ru-RU" sz="2600" b="1" dirty="0">
              <a:latin typeface="Franklin Gothic Book" panose="020B0503020102020204" pitchFamily="34" charset="0"/>
            </a:rPr>
            <a:t>Подготовка к обследованию</a:t>
          </a:r>
          <a:endParaRPr lang="en-US" sz="2600" dirty="0">
            <a:latin typeface="Franklin Gothic Book" panose="020B0503020102020204" pitchFamily="34" charset="0"/>
          </a:endParaRPr>
        </a:p>
      </dgm:t>
    </dgm:pt>
    <dgm:pt modelId="{A877B4EE-A9F7-4AC1-B071-198AC253EEA4}" type="parTrans" cxnId="{E5986AD2-A69A-4F68-AFDE-26ACC15EC777}">
      <dgm:prSet/>
      <dgm:spPr/>
      <dgm:t>
        <a:bodyPr/>
        <a:lstStyle/>
        <a:p>
          <a:endParaRPr lang="en-US"/>
        </a:p>
      </dgm:t>
    </dgm:pt>
    <dgm:pt modelId="{21559148-0524-48C5-B54E-3D39D2CBFDE9}" type="sibTrans" cxnId="{E5986AD2-A69A-4F68-AFDE-26ACC15EC777}">
      <dgm:prSet/>
      <dgm:spPr/>
      <dgm:t>
        <a:bodyPr/>
        <a:lstStyle/>
        <a:p>
          <a:endParaRPr lang="en-US"/>
        </a:p>
      </dgm:t>
    </dgm:pt>
    <dgm:pt modelId="{B4102E09-9839-40DC-81EE-F7F1C8A0DC8B}">
      <dgm:prSet/>
      <dgm:spPr/>
      <dgm:t>
        <a:bodyPr/>
        <a:lstStyle/>
        <a:p>
          <a:r>
            <a:rPr lang="ru-RU" dirty="0"/>
            <a:t>Проводятся </a:t>
          </a:r>
          <a:r>
            <a:rPr lang="ru-RU" b="1" dirty="0"/>
            <a:t>тренинги для интервьюеров</a:t>
          </a:r>
          <a:endParaRPr lang="en-US" dirty="0"/>
        </a:p>
      </dgm:t>
    </dgm:pt>
    <dgm:pt modelId="{55498FF0-683F-4FDB-B73F-B8F4D1F025B6}" type="parTrans" cxnId="{126DDC73-CAD3-4B49-8B2F-FC0D0D78BF0B}">
      <dgm:prSet/>
      <dgm:spPr/>
      <dgm:t>
        <a:bodyPr/>
        <a:lstStyle/>
        <a:p>
          <a:endParaRPr lang="en-US"/>
        </a:p>
      </dgm:t>
    </dgm:pt>
    <dgm:pt modelId="{69C7F1C7-6FD7-4A23-99E6-024F4401AE52}" type="sibTrans" cxnId="{126DDC73-CAD3-4B49-8B2F-FC0D0D78BF0B}">
      <dgm:prSet/>
      <dgm:spPr/>
      <dgm:t>
        <a:bodyPr/>
        <a:lstStyle/>
        <a:p>
          <a:endParaRPr lang="en-US"/>
        </a:p>
      </dgm:t>
    </dgm:pt>
    <dgm:pt modelId="{1449F836-0631-4ED5-A902-085FAF8EF5B2}">
      <dgm:prSet/>
      <dgm:spPr/>
      <dgm:t>
        <a:bodyPr/>
        <a:lstStyle/>
        <a:p>
          <a:r>
            <a:rPr lang="ru-RU"/>
            <a:t>Проверяются формы обследований, инструкции, чтобы исключить возможные ошибки ещё до начала опросов</a:t>
          </a:r>
          <a:endParaRPr lang="en-US"/>
        </a:p>
      </dgm:t>
    </dgm:pt>
    <dgm:pt modelId="{43E512D8-1FBC-413F-81DA-10FB7B997196}" type="parTrans" cxnId="{97F28B22-33FC-4216-9CFF-1DD1B0DA1089}">
      <dgm:prSet/>
      <dgm:spPr/>
      <dgm:t>
        <a:bodyPr/>
        <a:lstStyle/>
        <a:p>
          <a:endParaRPr lang="en-US"/>
        </a:p>
      </dgm:t>
    </dgm:pt>
    <dgm:pt modelId="{018454D8-D031-4694-99A1-89CC7BA73EEB}" type="sibTrans" cxnId="{97F28B22-33FC-4216-9CFF-1DD1B0DA1089}">
      <dgm:prSet/>
      <dgm:spPr/>
      <dgm:t>
        <a:bodyPr/>
        <a:lstStyle/>
        <a:p>
          <a:endParaRPr lang="en-US"/>
        </a:p>
      </dgm:t>
    </dgm:pt>
    <dgm:pt modelId="{3D62147A-3CCD-4A83-B664-01F923726D91}">
      <dgm:prSet/>
      <dgm:spPr/>
      <dgm:t>
        <a:bodyPr/>
        <a:lstStyle/>
        <a:p>
          <a:r>
            <a:rPr lang="ru-RU" dirty="0"/>
            <a:t>Цель — обеспечение единого понимания методологии и корректного сбора данных</a:t>
          </a:r>
          <a:endParaRPr lang="en-US" dirty="0"/>
        </a:p>
      </dgm:t>
    </dgm:pt>
    <dgm:pt modelId="{AC105916-9C07-4E34-8DBB-B763A0A4CB5A}" type="parTrans" cxnId="{7354B578-7F89-4BBA-BE5E-295B2F1A44E5}">
      <dgm:prSet/>
      <dgm:spPr/>
      <dgm:t>
        <a:bodyPr/>
        <a:lstStyle/>
        <a:p>
          <a:endParaRPr lang="en-US"/>
        </a:p>
      </dgm:t>
    </dgm:pt>
    <dgm:pt modelId="{52A0C566-EDD6-46C1-8BEB-461DF254DE63}" type="sibTrans" cxnId="{7354B578-7F89-4BBA-BE5E-295B2F1A44E5}">
      <dgm:prSet/>
      <dgm:spPr/>
      <dgm:t>
        <a:bodyPr/>
        <a:lstStyle/>
        <a:p>
          <a:endParaRPr lang="en-US"/>
        </a:p>
      </dgm:t>
    </dgm:pt>
    <dgm:pt modelId="{F1BF2FA3-8051-4452-B4EB-EAC074FBBD4E}">
      <dgm:prSet custT="1"/>
      <dgm:spPr/>
      <dgm:t>
        <a:bodyPr/>
        <a:lstStyle/>
        <a:p>
          <a:r>
            <a:rPr lang="ru-RU" sz="2600" dirty="0">
              <a:latin typeface="Franklin Gothic Book" panose="020B0503020102020204" pitchFamily="34" charset="0"/>
            </a:rPr>
            <a:t>2.</a:t>
          </a:r>
          <a:r>
            <a:rPr lang="en-US" sz="2600" dirty="0">
              <a:latin typeface="Franklin Gothic Book" panose="020B0503020102020204" pitchFamily="34" charset="0"/>
            </a:rPr>
            <a:t> </a:t>
          </a:r>
          <a:r>
            <a:rPr lang="ru-RU" sz="2600" b="1" dirty="0">
              <a:latin typeface="Franklin Gothic Book" panose="020B0503020102020204" pitchFamily="34" charset="0"/>
            </a:rPr>
            <a:t>Контроль в ходе сбора данных</a:t>
          </a:r>
          <a:endParaRPr lang="en-US" sz="2600" dirty="0">
            <a:latin typeface="Franklin Gothic Book" panose="020B0503020102020204" pitchFamily="34" charset="0"/>
          </a:endParaRPr>
        </a:p>
      </dgm:t>
    </dgm:pt>
    <dgm:pt modelId="{DBE34A7D-6910-4C48-B90E-E0242F91AECD}" type="parTrans" cxnId="{19C53BB2-D478-4C19-B550-4F5CD768C700}">
      <dgm:prSet/>
      <dgm:spPr/>
      <dgm:t>
        <a:bodyPr/>
        <a:lstStyle/>
        <a:p>
          <a:endParaRPr lang="en-US"/>
        </a:p>
      </dgm:t>
    </dgm:pt>
    <dgm:pt modelId="{39F92E88-629E-415D-8369-BE4FC1510243}" type="sibTrans" cxnId="{19C53BB2-D478-4C19-B550-4F5CD768C700}">
      <dgm:prSet/>
      <dgm:spPr/>
      <dgm:t>
        <a:bodyPr/>
        <a:lstStyle/>
        <a:p>
          <a:endParaRPr lang="en-US"/>
        </a:p>
      </dgm:t>
    </dgm:pt>
    <dgm:pt modelId="{8185BF12-06B0-44F9-BC69-153A8F6E0411}">
      <dgm:prSet/>
      <dgm:spPr/>
      <dgm:t>
        <a:bodyPr/>
        <a:lstStyle/>
        <a:p>
          <a:r>
            <a:rPr lang="ru-RU" dirty="0"/>
            <a:t>Процесс опросов </a:t>
          </a:r>
          <a:r>
            <a:rPr lang="ru-RU" b="1" dirty="0"/>
            <a:t>контролируется интервьюерами </a:t>
          </a:r>
          <a:endParaRPr lang="en-US" dirty="0"/>
        </a:p>
      </dgm:t>
    </dgm:pt>
    <dgm:pt modelId="{AABE9CCD-6717-4133-9CB2-2444889047C4}" type="parTrans" cxnId="{3FBEB8A9-5D95-4CCE-BDF9-BC34F333BCBD}">
      <dgm:prSet/>
      <dgm:spPr/>
      <dgm:t>
        <a:bodyPr/>
        <a:lstStyle/>
        <a:p>
          <a:endParaRPr lang="en-US"/>
        </a:p>
      </dgm:t>
    </dgm:pt>
    <dgm:pt modelId="{9B5C5214-EAD5-4799-88A0-41DE6870B5AC}" type="sibTrans" cxnId="{3FBEB8A9-5D95-4CCE-BDF9-BC34F333BCBD}">
      <dgm:prSet/>
      <dgm:spPr/>
      <dgm:t>
        <a:bodyPr/>
        <a:lstStyle/>
        <a:p>
          <a:endParaRPr lang="en-US"/>
        </a:p>
      </dgm:t>
    </dgm:pt>
    <dgm:pt modelId="{FAF3FA62-0660-48D9-B255-4894932DDCA5}">
      <dgm:prSet/>
      <dgm:spPr/>
      <dgm:t>
        <a:bodyPr/>
        <a:lstStyle/>
        <a:p>
          <a:r>
            <a:rPr lang="ru-RU" dirty="0"/>
            <a:t>Проводятся </a:t>
          </a:r>
          <a:r>
            <a:rPr lang="ru-RU" b="1" dirty="0"/>
            <a:t>повторные проверки отдельных домохозяйств</a:t>
          </a:r>
          <a:r>
            <a:rPr lang="ru-RU" dirty="0"/>
            <a:t> для сопоставления предоставленных данных</a:t>
          </a:r>
          <a:endParaRPr lang="en-US" dirty="0"/>
        </a:p>
      </dgm:t>
    </dgm:pt>
    <dgm:pt modelId="{25270862-C867-438F-B7B2-0FEEE01C555E}" type="parTrans" cxnId="{833F6F69-A85D-4963-8A3F-28FAE44EFECF}">
      <dgm:prSet/>
      <dgm:spPr/>
      <dgm:t>
        <a:bodyPr/>
        <a:lstStyle/>
        <a:p>
          <a:endParaRPr lang="en-US"/>
        </a:p>
      </dgm:t>
    </dgm:pt>
    <dgm:pt modelId="{CBFFC5BA-9398-40AE-8E15-B4FE6D5ACD51}" type="sibTrans" cxnId="{833F6F69-A85D-4963-8A3F-28FAE44EFECF}">
      <dgm:prSet/>
      <dgm:spPr/>
      <dgm:t>
        <a:bodyPr/>
        <a:lstStyle/>
        <a:p>
          <a:endParaRPr lang="en-US"/>
        </a:p>
      </dgm:t>
    </dgm:pt>
    <dgm:pt modelId="{EF310787-DFDA-4F95-940C-A4AAE62F5D52}">
      <dgm:prSet/>
      <dgm:spPr/>
      <dgm:t>
        <a:bodyPr/>
        <a:lstStyle/>
        <a:p>
          <a:r>
            <a:rPr lang="ru-RU"/>
            <a:t>При необходимости собираются дополнительные разъяснения или уточнения</a:t>
          </a:r>
          <a:endParaRPr lang="en-US"/>
        </a:p>
      </dgm:t>
    </dgm:pt>
    <dgm:pt modelId="{3B3AC38E-7A97-4959-B98A-35C0F2AFF910}" type="parTrans" cxnId="{AF9406A2-F04B-4F41-A5E5-CD4C11E172D7}">
      <dgm:prSet/>
      <dgm:spPr/>
      <dgm:t>
        <a:bodyPr/>
        <a:lstStyle/>
        <a:p>
          <a:endParaRPr lang="en-US"/>
        </a:p>
      </dgm:t>
    </dgm:pt>
    <dgm:pt modelId="{BCEC2E50-6422-4568-AADA-881B8904DA87}" type="sibTrans" cxnId="{AF9406A2-F04B-4F41-A5E5-CD4C11E172D7}">
      <dgm:prSet/>
      <dgm:spPr/>
      <dgm:t>
        <a:bodyPr/>
        <a:lstStyle/>
        <a:p>
          <a:endParaRPr lang="en-US"/>
        </a:p>
      </dgm:t>
    </dgm:pt>
    <dgm:pt modelId="{1405ADFF-D82D-4B8C-B6B2-5FE58E66346F}" type="pres">
      <dgm:prSet presAssocID="{52DF3B18-CC85-4AA0-9915-EEE93EABC32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0A33B0-7E76-4246-AF02-623420A34065}" type="pres">
      <dgm:prSet presAssocID="{E225B98E-D446-43EA-BBB3-28EEBFF0CA9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EA5FA7-E58F-425E-8F5A-2148603DE626}" type="pres">
      <dgm:prSet presAssocID="{E225B98E-D446-43EA-BBB3-28EEBFF0CA9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BAD2B-E539-4EDB-BDFF-B6C3BEE39150}" type="pres">
      <dgm:prSet presAssocID="{F1BF2FA3-8051-4452-B4EB-EAC074FBBD4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9EA9DB-E2A8-452B-9A39-776FFFBA752D}" type="pres">
      <dgm:prSet presAssocID="{F1BF2FA3-8051-4452-B4EB-EAC074FBBD4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C53BB2-D478-4C19-B550-4F5CD768C700}" srcId="{52DF3B18-CC85-4AA0-9915-EEE93EABC32E}" destId="{F1BF2FA3-8051-4452-B4EB-EAC074FBBD4E}" srcOrd="1" destOrd="0" parTransId="{DBE34A7D-6910-4C48-B90E-E0242F91AECD}" sibTransId="{39F92E88-629E-415D-8369-BE4FC1510243}"/>
    <dgm:cxn modelId="{833F6F69-A85D-4963-8A3F-28FAE44EFECF}" srcId="{F1BF2FA3-8051-4452-B4EB-EAC074FBBD4E}" destId="{FAF3FA62-0660-48D9-B255-4894932DDCA5}" srcOrd="1" destOrd="0" parTransId="{25270862-C867-438F-B7B2-0FEEE01C555E}" sibTransId="{CBFFC5BA-9398-40AE-8E15-B4FE6D5ACD51}"/>
    <dgm:cxn modelId="{8C75EDC0-4624-4684-96B5-D44B232EFA6D}" type="presOf" srcId="{52DF3B18-CC85-4AA0-9915-EEE93EABC32E}" destId="{1405ADFF-D82D-4B8C-B6B2-5FE58E66346F}" srcOrd="0" destOrd="0" presId="urn:microsoft.com/office/officeart/2005/8/layout/vList2"/>
    <dgm:cxn modelId="{960BA2ED-181D-4EC8-97FD-CECD7A8921C7}" type="presOf" srcId="{EF310787-DFDA-4F95-940C-A4AAE62F5D52}" destId="{189EA9DB-E2A8-452B-9A39-776FFFBA752D}" srcOrd="0" destOrd="2" presId="urn:microsoft.com/office/officeart/2005/8/layout/vList2"/>
    <dgm:cxn modelId="{EBCA6856-0EB5-40AF-8071-D6337DB90B35}" type="presOf" srcId="{3D62147A-3CCD-4A83-B664-01F923726D91}" destId="{96EA5FA7-E58F-425E-8F5A-2148603DE626}" srcOrd="0" destOrd="2" presId="urn:microsoft.com/office/officeart/2005/8/layout/vList2"/>
    <dgm:cxn modelId="{3FBEB8A9-5D95-4CCE-BDF9-BC34F333BCBD}" srcId="{F1BF2FA3-8051-4452-B4EB-EAC074FBBD4E}" destId="{8185BF12-06B0-44F9-BC69-153A8F6E0411}" srcOrd="0" destOrd="0" parTransId="{AABE9CCD-6717-4133-9CB2-2444889047C4}" sibTransId="{9B5C5214-EAD5-4799-88A0-41DE6870B5AC}"/>
    <dgm:cxn modelId="{126DDC73-CAD3-4B49-8B2F-FC0D0D78BF0B}" srcId="{E225B98E-D446-43EA-BBB3-28EEBFF0CA97}" destId="{B4102E09-9839-40DC-81EE-F7F1C8A0DC8B}" srcOrd="0" destOrd="0" parTransId="{55498FF0-683F-4FDB-B73F-B8F4D1F025B6}" sibTransId="{69C7F1C7-6FD7-4A23-99E6-024F4401AE52}"/>
    <dgm:cxn modelId="{3898C037-5FA9-473D-83DA-9B97BCD2004C}" type="presOf" srcId="{F1BF2FA3-8051-4452-B4EB-EAC074FBBD4E}" destId="{C9BBAD2B-E539-4EDB-BDFF-B6C3BEE39150}" srcOrd="0" destOrd="0" presId="urn:microsoft.com/office/officeart/2005/8/layout/vList2"/>
    <dgm:cxn modelId="{7354B578-7F89-4BBA-BE5E-295B2F1A44E5}" srcId="{E225B98E-D446-43EA-BBB3-28EEBFF0CA97}" destId="{3D62147A-3CCD-4A83-B664-01F923726D91}" srcOrd="2" destOrd="0" parTransId="{AC105916-9C07-4E34-8DBB-B763A0A4CB5A}" sibTransId="{52A0C566-EDD6-46C1-8BEB-461DF254DE63}"/>
    <dgm:cxn modelId="{888A0D04-E6A6-410A-AF2A-3D5A6E42526C}" type="presOf" srcId="{8185BF12-06B0-44F9-BC69-153A8F6E0411}" destId="{189EA9DB-E2A8-452B-9A39-776FFFBA752D}" srcOrd="0" destOrd="0" presId="urn:microsoft.com/office/officeart/2005/8/layout/vList2"/>
    <dgm:cxn modelId="{408C3A37-52EE-44CD-AD36-956941F9A139}" type="presOf" srcId="{B4102E09-9839-40DC-81EE-F7F1C8A0DC8B}" destId="{96EA5FA7-E58F-425E-8F5A-2148603DE626}" srcOrd="0" destOrd="0" presId="urn:microsoft.com/office/officeart/2005/8/layout/vList2"/>
    <dgm:cxn modelId="{A5D61285-FCA5-4FA9-A742-12DE8C536D6F}" type="presOf" srcId="{1449F836-0631-4ED5-A902-085FAF8EF5B2}" destId="{96EA5FA7-E58F-425E-8F5A-2148603DE626}" srcOrd="0" destOrd="1" presId="urn:microsoft.com/office/officeart/2005/8/layout/vList2"/>
    <dgm:cxn modelId="{5C0EB66A-ED1B-4568-8AF8-89F22045C07C}" type="presOf" srcId="{FAF3FA62-0660-48D9-B255-4894932DDCA5}" destId="{189EA9DB-E2A8-452B-9A39-776FFFBA752D}" srcOrd="0" destOrd="1" presId="urn:microsoft.com/office/officeart/2005/8/layout/vList2"/>
    <dgm:cxn modelId="{AF9406A2-F04B-4F41-A5E5-CD4C11E172D7}" srcId="{F1BF2FA3-8051-4452-B4EB-EAC074FBBD4E}" destId="{EF310787-DFDA-4F95-940C-A4AAE62F5D52}" srcOrd="2" destOrd="0" parTransId="{3B3AC38E-7A97-4959-B98A-35C0F2AFF910}" sibTransId="{BCEC2E50-6422-4568-AADA-881B8904DA87}"/>
    <dgm:cxn modelId="{BACF3526-C9E7-40D6-A738-8F43805A3676}" type="presOf" srcId="{E225B98E-D446-43EA-BBB3-28EEBFF0CA97}" destId="{250A33B0-7E76-4246-AF02-623420A34065}" srcOrd="0" destOrd="0" presId="urn:microsoft.com/office/officeart/2005/8/layout/vList2"/>
    <dgm:cxn modelId="{E5986AD2-A69A-4F68-AFDE-26ACC15EC777}" srcId="{52DF3B18-CC85-4AA0-9915-EEE93EABC32E}" destId="{E225B98E-D446-43EA-BBB3-28EEBFF0CA97}" srcOrd="0" destOrd="0" parTransId="{A877B4EE-A9F7-4AC1-B071-198AC253EEA4}" sibTransId="{21559148-0524-48C5-B54E-3D39D2CBFDE9}"/>
    <dgm:cxn modelId="{97F28B22-33FC-4216-9CFF-1DD1B0DA1089}" srcId="{E225B98E-D446-43EA-BBB3-28EEBFF0CA97}" destId="{1449F836-0631-4ED5-A902-085FAF8EF5B2}" srcOrd="1" destOrd="0" parTransId="{43E512D8-1FBC-413F-81DA-10FB7B997196}" sibTransId="{018454D8-D031-4694-99A1-89CC7BA73EEB}"/>
    <dgm:cxn modelId="{A091964E-AB54-4410-8954-547D20ED3C2A}" type="presParOf" srcId="{1405ADFF-D82D-4B8C-B6B2-5FE58E66346F}" destId="{250A33B0-7E76-4246-AF02-623420A34065}" srcOrd="0" destOrd="0" presId="urn:microsoft.com/office/officeart/2005/8/layout/vList2"/>
    <dgm:cxn modelId="{2729A1A0-93F0-4CF3-A74D-23238775BD7A}" type="presParOf" srcId="{1405ADFF-D82D-4B8C-B6B2-5FE58E66346F}" destId="{96EA5FA7-E58F-425E-8F5A-2148603DE626}" srcOrd="1" destOrd="0" presId="urn:microsoft.com/office/officeart/2005/8/layout/vList2"/>
    <dgm:cxn modelId="{A578AD21-5961-4510-BB39-5EED64935A7D}" type="presParOf" srcId="{1405ADFF-D82D-4B8C-B6B2-5FE58E66346F}" destId="{C9BBAD2B-E539-4EDB-BDFF-B6C3BEE39150}" srcOrd="2" destOrd="0" presId="urn:microsoft.com/office/officeart/2005/8/layout/vList2"/>
    <dgm:cxn modelId="{C3ED5151-C3CA-4940-953E-1E68A8066612}" type="presParOf" srcId="{1405ADFF-D82D-4B8C-B6B2-5FE58E66346F}" destId="{189EA9DB-E2A8-452B-9A39-776FFFBA752D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2206228-96C0-4049-B4EC-E150FACD6963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2960FD0-1615-4CC3-92D9-258B6626458E}">
      <dgm:prSet custT="1"/>
      <dgm:spPr>
        <a:solidFill>
          <a:srgbClr val="2683C6">
            <a:hueOff val="0"/>
            <a:satOff val="0"/>
            <a:lumOff val="0"/>
            <a:alphaOff val="0"/>
          </a:srgbClr>
        </a:solidFill>
        <a:ln w="22225" cap="rnd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91440" tIns="91440" rIns="91440" bIns="91440" numCol="1" spcCol="1270" anchor="ctr" anchorCtr="0"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400" kern="1200" dirty="0">
              <a:solidFill>
                <a:prstClr val="white"/>
              </a:solidFill>
              <a:latin typeface="Franklin Gothic Book" panose="020B0503020102020204" pitchFamily="34" charset="0"/>
              <a:ea typeface="+mn-ea"/>
              <a:cs typeface="+mn-cs"/>
            </a:rPr>
            <a:t>3.</a:t>
          </a:r>
          <a:r>
            <a:rPr lang="en-US" sz="2400" kern="1200" dirty="0">
              <a:solidFill>
                <a:prstClr val="white"/>
              </a:solidFill>
              <a:latin typeface="Franklin Gothic Book" panose="020B0503020102020204" pitchFamily="34" charset="0"/>
              <a:ea typeface="+mn-ea"/>
              <a:cs typeface="+mn-cs"/>
            </a:rPr>
            <a:t> </a:t>
          </a:r>
          <a:r>
            <a:rPr lang="ru-RU" sz="2400" kern="1200" dirty="0">
              <a:solidFill>
                <a:prstClr val="white"/>
              </a:solidFill>
              <a:latin typeface="Franklin Gothic Book" panose="020B0503020102020204" pitchFamily="34" charset="0"/>
              <a:ea typeface="+mn-ea"/>
              <a:cs typeface="+mn-cs"/>
            </a:rPr>
            <a:t>Ввод и первичная проверка</a:t>
          </a:r>
          <a:endParaRPr lang="en-US" sz="2400" kern="1200" dirty="0">
            <a:solidFill>
              <a:prstClr val="white"/>
            </a:solidFill>
            <a:latin typeface="Franklin Gothic Book" panose="020B0503020102020204" pitchFamily="34" charset="0"/>
            <a:ea typeface="+mn-ea"/>
            <a:cs typeface="+mn-cs"/>
          </a:endParaRPr>
        </a:p>
      </dgm:t>
    </dgm:pt>
    <dgm:pt modelId="{D6E9116A-DF8A-4C2E-BBA7-9513035CF3F0}" type="parTrans" cxnId="{2BF34B50-A995-4187-9247-EA4FB2B2D6BB}">
      <dgm:prSet/>
      <dgm:spPr/>
      <dgm:t>
        <a:bodyPr/>
        <a:lstStyle/>
        <a:p>
          <a:endParaRPr lang="en-US"/>
        </a:p>
      </dgm:t>
    </dgm:pt>
    <dgm:pt modelId="{6037AE23-1C02-4DD7-BA3B-9ABF030D4158}" type="sibTrans" cxnId="{2BF34B50-A995-4187-9247-EA4FB2B2D6BB}">
      <dgm:prSet/>
      <dgm:spPr/>
      <dgm:t>
        <a:bodyPr/>
        <a:lstStyle/>
        <a:p>
          <a:endParaRPr lang="en-US"/>
        </a:p>
      </dgm:t>
    </dgm:pt>
    <dgm:pt modelId="{928A9CD8-494A-422B-ACDC-0FBBA68B20C2}">
      <dgm:prSet/>
      <dgm:spPr/>
      <dgm:t>
        <a:bodyPr/>
        <a:lstStyle/>
        <a:p>
          <a:r>
            <a:rPr lang="ru-RU" dirty="0"/>
            <a:t>При вводе данных в статистическую базу Госкомстата применяются </a:t>
          </a:r>
          <a:r>
            <a:rPr lang="ru-RU" b="1" dirty="0"/>
            <a:t>автоматические логические проверки</a:t>
          </a:r>
          <a:endParaRPr lang="en-US" dirty="0"/>
        </a:p>
      </dgm:t>
    </dgm:pt>
    <dgm:pt modelId="{95EA7493-ED74-490E-BA29-057D42FD030F}" type="parTrans" cxnId="{44B5B4DF-59BC-4E67-9827-53538D461B61}">
      <dgm:prSet/>
      <dgm:spPr/>
      <dgm:t>
        <a:bodyPr/>
        <a:lstStyle/>
        <a:p>
          <a:endParaRPr lang="en-US"/>
        </a:p>
      </dgm:t>
    </dgm:pt>
    <dgm:pt modelId="{E80A860B-04E8-4293-B400-A84BAD8F0E09}" type="sibTrans" cxnId="{44B5B4DF-59BC-4E67-9827-53538D461B61}">
      <dgm:prSet/>
      <dgm:spPr/>
      <dgm:t>
        <a:bodyPr/>
        <a:lstStyle/>
        <a:p>
          <a:endParaRPr lang="en-US"/>
        </a:p>
      </dgm:t>
    </dgm:pt>
    <dgm:pt modelId="{425CF309-9780-49B4-8D78-6668C5DD9BED}">
      <dgm:prSet/>
      <dgm:spPr/>
      <dgm:t>
        <a:bodyPr/>
        <a:lstStyle/>
        <a:p>
          <a:r>
            <a:rPr lang="ru-RU" dirty="0"/>
            <a:t>Система в реальном времени выявляет несоответствия (например, по ценовым диапазонам товаров и услуг)</a:t>
          </a:r>
          <a:endParaRPr lang="en-US" dirty="0"/>
        </a:p>
      </dgm:t>
    </dgm:pt>
    <dgm:pt modelId="{890440D7-2712-4665-A932-A3BA7782C597}" type="parTrans" cxnId="{67EDF7E4-3E2E-49D9-BBDD-E6CC6E7AF73A}">
      <dgm:prSet/>
      <dgm:spPr/>
      <dgm:t>
        <a:bodyPr/>
        <a:lstStyle/>
        <a:p>
          <a:endParaRPr lang="en-US"/>
        </a:p>
      </dgm:t>
    </dgm:pt>
    <dgm:pt modelId="{3EDBFA7B-E1B0-42C7-ACBA-84E1F186F9D7}" type="sibTrans" cxnId="{67EDF7E4-3E2E-49D9-BBDD-E6CC6E7AF73A}">
      <dgm:prSet/>
      <dgm:spPr/>
      <dgm:t>
        <a:bodyPr/>
        <a:lstStyle/>
        <a:p>
          <a:endParaRPr lang="en-US"/>
        </a:p>
      </dgm:t>
    </dgm:pt>
    <dgm:pt modelId="{671A2168-1B82-457C-8C12-2D1C77849455}">
      <dgm:prSet/>
      <dgm:spPr/>
      <dgm:t>
        <a:bodyPr/>
        <a:lstStyle/>
        <a:p>
          <a:r>
            <a:rPr lang="ru-RU" dirty="0"/>
            <a:t>Ошибки устраняются сразу же через повторный опрос или корректировку </a:t>
          </a:r>
          <a:r>
            <a:rPr lang="ru-RU" b="0" dirty="0"/>
            <a:t>интервьюеров</a:t>
          </a:r>
          <a:endParaRPr lang="en-US" b="0" dirty="0"/>
        </a:p>
      </dgm:t>
    </dgm:pt>
    <dgm:pt modelId="{055952D5-0018-4F2F-B984-8E2D683FBFDD}" type="parTrans" cxnId="{B4B73D47-2B88-43D5-8DFE-B5AFAEBE2FC7}">
      <dgm:prSet/>
      <dgm:spPr/>
      <dgm:t>
        <a:bodyPr/>
        <a:lstStyle/>
        <a:p>
          <a:endParaRPr lang="en-US"/>
        </a:p>
      </dgm:t>
    </dgm:pt>
    <dgm:pt modelId="{D5CEEF74-ECBF-40F1-8FAE-46E2715921C8}" type="sibTrans" cxnId="{B4B73D47-2B88-43D5-8DFE-B5AFAEBE2FC7}">
      <dgm:prSet/>
      <dgm:spPr/>
      <dgm:t>
        <a:bodyPr/>
        <a:lstStyle/>
        <a:p>
          <a:endParaRPr lang="en-US"/>
        </a:p>
      </dgm:t>
    </dgm:pt>
    <dgm:pt modelId="{BA950B3E-C24E-42EF-AFA7-0C94DB2CC036}">
      <dgm:prSet custT="1"/>
      <dgm:spPr/>
      <dgm:t>
        <a:bodyPr/>
        <a:lstStyle/>
        <a:p>
          <a:r>
            <a:rPr lang="ru-RU" sz="2400" dirty="0">
              <a:latin typeface="Franklin Gothic Book" panose="020B0503020102020204" pitchFamily="34" charset="0"/>
            </a:rPr>
            <a:t>4.</a:t>
          </a:r>
          <a:r>
            <a:rPr lang="en-US" sz="2100" dirty="0">
              <a:latin typeface="Franklin Gothic Book" panose="020B0503020102020204" pitchFamily="34" charset="0"/>
            </a:rPr>
            <a:t> </a:t>
          </a:r>
          <a:r>
            <a:rPr lang="ru-RU" sz="2100" b="1" dirty="0">
              <a:latin typeface="Franklin Gothic Book" panose="020B0503020102020204" pitchFamily="34" charset="0"/>
            </a:rPr>
            <a:t>Логическая и статистическая проверка</a:t>
          </a:r>
          <a:endParaRPr lang="en-US" sz="2100" dirty="0">
            <a:latin typeface="Franklin Gothic Book" panose="020B0503020102020204" pitchFamily="34" charset="0"/>
          </a:endParaRPr>
        </a:p>
      </dgm:t>
    </dgm:pt>
    <dgm:pt modelId="{2DED8A16-169C-492E-8ABE-5D64FFDD0F11}" type="parTrans" cxnId="{D22695D6-894E-4BA3-A23F-ABC7350E982C}">
      <dgm:prSet/>
      <dgm:spPr/>
      <dgm:t>
        <a:bodyPr/>
        <a:lstStyle/>
        <a:p>
          <a:endParaRPr lang="en-US"/>
        </a:p>
      </dgm:t>
    </dgm:pt>
    <dgm:pt modelId="{C2750E24-30D5-4A30-A875-DC4AEC35452C}" type="sibTrans" cxnId="{D22695D6-894E-4BA3-A23F-ABC7350E982C}">
      <dgm:prSet/>
      <dgm:spPr/>
      <dgm:t>
        <a:bodyPr/>
        <a:lstStyle/>
        <a:p>
          <a:endParaRPr lang="en-US"/>
        </a:p>
      </dgm:t>
    </dgm:pt>
    <dgm:pt modelId="{B0B44894-1184-4466-A39D-8C5FE4559D8E}">
      <dgm:prSet/>
      <dgm:spPr/>
      <dgm:t>
        <a:bodyPr/>
        <a:lstStyle/>
        <a:p>
          <a:r>
            <a:rPr lang="ru-RU" dirty="0"/>
            <a:t>После сбора данные проходят анализ в программах </a:t>
          </a:r>
          <a:r>
            <a:rPr lang="ru-RU" b="1" dirty="0"/>
            <a:t>SPSS, STATA, R</a:t>
          </a:r>
          <a:r>
            <a:rPr lang="ru-RU" dirty="0"/>
            <a:t>.</a:t>
          </a:r>
          <a:endParaRPr lang="en-US" dirty="0"/>
        </a:p>
      </dgm:t>
    </dgm:pt>
    <dgm:pt modelId="{CA9B1271-D47C-4BC3-8D23-0DABC13637A3}" type="parTrans" cxnId="{E65F784F-AB3C-40CD-B03F-C9A641264185}">
      <dgm:prSet/>
      <dgm:spPr/>
      <dgm:t>
        <a:bodyPr/>
        <a:lstStyle/>
        <a:p>
          <a:endParaRPr lang="en-US"/>
        </a:p>
      </dgm:t>
    </dgm:pt>
    <dgm:pt modelId="{C93DE849-E6B1-4675-9FB2-AB26062A6780}" type="sibTrans" cxnId="{E65F784F-AB3C-40CD-B03F-C9A641264185}">
      <dgm:prSet/>
      <dgm:spPr/>
      <dgm:t>
        <a:bodyPr/>
        <a:lstStyle/>
        <a:p>
          <a:endParaRPr lang="en-US"/>
        </a:p>
      </dgm:t>
    </dgm:pt>
    <dgm:pt modelId="{B98125B2-6A8B-409B-9319-71F92F6CA8C7}">
      <dgm:prSet/>
      <dgm:spPr/>
      <dgm:t>
        <a:bodyPr/>
        <a:lstStyle/>
        <a:p>
          <a:r>
            <a:rPr lang="ru-RU"/>
            <a:t>Применяются алгоритмы для автоматической и полуавтоматической проверки:</a:t>
          </a:r>
          <a:endParaRPr lang="en-US"/>
        </a:p>
      </dgm:t>
    </dgm:pt>
    <dgm:pt modelId="{2C8490C1-0D61-4CF0-B637-2B6AC0A549DE}" type="parTrans" cxnId="{B97D0B69-9D18-4529-9E0C-7CFF3487BAD1}">
      <dgm:prSet/>
      <dgm:spPr/>
      <dgm:t>
        <a:bodyPr/>
        <a:lstStyle/>
        <a:p>
          <a:endParaRPr lang="en-US"/>
        </a:p>
      </dgm:t>
    </dgm:pt>
    <dgm:pt modelId="{D79ECA1E-83AA-42D6-AB67-117DA917E582}" type="sibTrans" cxnId="{B97D0B69-9D18-4529-9E0C-7CFF3487BAD1}">
      <dgm:prSet/>
      <dgm:spPr/>
      <dgm:t>
        <a:bodyPr/>
        <a:lstStyle/>
        <a:p>
          <a:endParaRPr lang="en-US"/>
        </a:p>
      </dgm:t>
    </dgm:pt>
    <dgm:pt modelId="{24708745-80DA-46F5-AC5E-FA98FDB28170}">
      <dgm:prSet/>
      <dgm:spPr/>
      <dgm:t>
        <a:bodyPr/>
        <a:lstStyle/>
        <a:p>
          <a:r>
            <a:rPr lang="ru-RU" dirty="0"/>
            <a:t>соответствие возраста респондента и его родственных связей</a:t>
          </a:r>
          <a:endParaRPr lang="en-US" dirty="0"/>
        </a:p>
      </dgm:t>
    </dgm:pt>
    <dgm:pt modelId="{7F936E8B-A0E3-454C-8F3D-5288F72E7BC8}" type="parTrans" cxnId="{2BA79229-1400-436B-8275-D3DBCF6A023D}">
      <dgm:prSet/>
      <dgm:spPr/>
      <dgm:t>
        <a:bodyPr/>
        <a:lstStyle/>
        <a:p>
          <a:endParaRPr lang="en-US"/>
        </a:p>
      </dgm:t>
    </dgm:pt>
    <dgm:pt modelId="{E8476F0B-1520-48F2-88FE-458E95374E7D}" type="sibTrans" cxnId="{2BA79229-1400-436B-8275-D3DBCF6A023D}">
      <dgm:prSet/>
      <dgm:spPr/>
      <dgm:t>
        <a:bodyPr/>
        <a:lstStyle/>
        <a:p>
          <a:endParaRPr lang="en-US"/>
        </a:p>
      </dgm:t>
    </dgm:pt>
    <dgm:pt modelId="{B6959C4D-5162-48D3-8731-EAB0A2C360CF}">
      <dgm:prSet/>
      <dgm:spPr/>
      <dgm:t>
        <a:bodyPr/>
        <a:lstStyle/>
        <a:p>
          <a:r>
            <a:rPr lang="ru-RU" dirty="0"/>
            <a:t>баланс доходов и расходов</a:t>
          </a:r>
          <a:endParaRPr lang="en-US" dirty="0"/>
        </a:p>
      </dgm:t>
    </dgm:pt>
    <dgm:pt modelId="{45C36EBA-2C8D-4564-B6FB-E15F856F67D8}" type="parTrans" cxnId="{EC2E2AA5-0CAC-4D25-B707-D4D29F809C5E}">
      <dgm:prSet/>
      <dgm:spPr/>
      <dgm:t>
        <a:bodyPr/>
        <a:lstStyle/>
        <a:p>
          <a:endParaRPr lang="en-US"/>
        </a:p>
      </dgm:t>
    </dgm:pt>
    <dgm:pt modelId="{A094B5E9-54D8-4708-8F96-034898A5646C}" type="sibTrans" cxnId="{EC2E2AA5-0CAC-4D25-B707-D4D29F809C5E}">
      <dgm:prSet/>
      <dgm:spPr/>
      <dgm:t>
        <a:bodyPr/>
        <a:lstStyle/>
        <a:p>
          <a:endParaRPr lang="en-US"/>
        </a:p>
      </dgm:t>
    </dgm:pt>
    <dgm:pt modelId="{23BFCF3C-9E6A-4AB7-81F9-82819DE399C3}">
      <dgm:prSet/>
      <dgm:spPr/>
      <dgm:t>
        <a:bodyPr/>
        <a:lstStyle/>
        <a:p>
          <a:r>
            <a:rPr lang="ru-RU" dirty="0"/>
            <a:t>взаимосвязь ключевых показателей</a:t>
          </a:r>
          <a:endParaRPr lang="en-US" dirty="0"/>
        </a:p>
      </dgm:t>
    </dgm:pt>
    <dgm:pt modelId="{845EF0B9-E48E-432D-9645-CC9C270F2A15}" type="parTrans" cxnId="{E12C731D-405D-4311-B0AA-6A5374D290F6}">
      <dgm:prSet/>
      <dgm:spPr/>
      <dgm:t>
        <a:bodyPr/>
        <a:lstStyle/>
        <a:p>
          <a:endParaRPr lang="en-US"/>
        </a:p>
      </dgm:t>
    </dgm:pt>
    <dgm:pt modelId="{439EE6EA-12B9-4F7C-8147-3D20E3A51571}" type="sibTrans" cxnId="{E12C731D-405D-4311-B0AA-6A5374D290F6}">
      <dgm:prSet/>
      <dgm:spPr/>
      <dgm:t>
        <a:bodyPr/>
        <a:lstStyle/>
        <a:p>
          <a:endParaRPr lang="en-US"/>
        </a:p>
      </dgm:t>
    </dgm:pt>
    <dgm:pt modelId="{907A763F-2798-4BFA-883F-9788B5137865}">
      <dgm:prSet custT="1"/>
      <dgm:spPr/>
      <dgm:t>
        <a:bodyPr/>
        <a:lstStyle/>
        <a:p>
          <a:r>
            <a:rPr lang="ru-RU" sz="2400" dirty="0">
              <a:latin typeface="Franklin Gothic Book" panose="020B0503020102020204" pitchFamily="34" charset="0"/>
            </a:rPr>
            <a:t>5.</a:t>
          </a:r>
          <a:r>
            <a:rPr lang="en-US" sz="2100" dirty="0">
              <a:latin typeface="Franklin Gothic Book" panose="020B0503020102020204" pitchFamily="34" charset="0"/>
            </a:rPr>
            <a:t> </a:t>
          </a:r>
          <a:r>
            <a:rPr lang="ru-RU" sz="2100" b="1" dirty="0">
              <a:latin typeface="Franklin Gothic Book" panose="020B0503020102020204" pitchFamily="34" charset="0"/>
            </a:rPr>
            <a:t>Итоговый контроль и анализ качества</a:t>
          </a:r>
          <a:endParaRPr lang="en-US" sz="2100" dirty="0">
            <a:latin typeface="Franklin Gothic Book" panose="020B0503020102020204" pitchFamily="34" charset="0"/>
          </a:endParaRPr>
        </a:p>
      </dgm:t>
    </dgm:pt>
    <dgm:pt modelId="{38DA354E-BD08-45B4-972F-DE492D87242C}" type="parTrans" cxnId="{F9D67CC5-8D4A-4F29-8FE5-7F8B128C172B}">
      <dgm:prSet/>
      <dgm:spPr/>
      <dgm:t>
        <a:bodyPr/>
        <a:lstStyle/>
        <a:p>
          <a:endParaRPr lang="en-US"/>
        </a:p>
      </dgm:t>
    </dgm:pt>
    <dgm:pt modelId="{A140B5D0-8781-438D-9FCD-29596C65AA21}" type="sibTrans" cxnId="{F9D67CC5-8D4A-4F29-8FE5-7F8B128C172B}">
      <dgm:prSet/>
      <dgm:spPr/>
      <dgm:t>
        <a:bodyPr/>
        <a:lstStyle/>
        <a:p>
          <a:endParaRPr lang="en-US"/>
        </a:p>
      </dgm:t>
    </dgm:pt>
    <dgm:pt modelId="{382D6C09-A0E8-4EF4-B867-F4C727A603CA}">
      <dgm:prSet/>
      <dgm:spPr/>
      <dgm:t>
        <a:bodyPr/>
        <a:lstStyle/>
        <a:p>
          <a:r>
            <a:rPr lang="ru-RU" dirty="0"/>
            <a:t>Данные сравниваются </a:t>
          </a:r>
          <a:r>
            <a:rPr lang="ru-RU" b="1" dirty="0"/>
            <a:t>по регионам, кварталам</a:t>
          </a:r>
          <a:r>
            <a:rPr lang="ru-RU" dirty="0"/>
            <a:t>, а также сопоставляются с результатами прошлых периодов</a:t>
          </a:r>
          <a:endParaRPr lang="en-US" dirty="0"/>
        </a:p>
      </dgm:t>
    </dgm:pt>
    <dgm:pt modelId="{1878E3D6-4FF8-4186-BCF5-A2290ECE1103}" type="parTrans" cxnId="{5A6BB096-B7F6-4D06-B677-A7DC23D763C2}">
      <dgm:prSet/>
      <dgm:spPr/>
      <dgm:t>
        <a:bodyPr/>
        <a:lstStyle/>
        <a:p>
          <a:endParaRPr lang="en-US"/>
        </a:p>
      </dgm:t>
    </dgm:pt>
    <dgm:pt modelId="{FA8A6CA0-C982-44FD-9755-9931345B75BC}" type="sibTrans" cxnId="{5A6BB096-B7F6-4D06-B677-A7DC23D763C2}">
      <dgm:prSet/>
      <dgm:spPr/>
      <dgm:t>
        <a:bodyPr/>
        <a:lstStyle/>
        <a:p>
          <a:endParaRPr lang="en-US"/>
        </a:p>
      </dgm:t>
    </dgm:pt>
    <dgm:pt modelId="{FBCF616A-5913-42AB-8E0C-E8203671BA41}">
      <dgm:prSet/>
      <dgm:spPr/>
      <dgm:t>
        <a:bodyPr/>
        <a:lstStyle/>
        <a:p>
          <a:r>
            <a:rPr lang="ru-RU" dirty="0"/>
            <a:t>Анализируются ключевые </a:t>
          </a:r>
          <a:r>
            <a:rPr lang="ru-RU" b="1" dirty="0"/>
            <a:t>показатели достоверности, полноты и согласованности данных</a:t>
          </a:r>
          <a:endParaRPr lang="en-US" dirty="0"/>
        </a:p>
      </dgm:t>
    </dgm:pt>
    <dgm:pt modelId="{8A45D73F-316E-4BCB-BD89-9576265E4528}" type="parTrans" cxnId="{46308A30-410F-43B7-9FCB-533D5E02733F}">
      <dgm:prSet/>
      <dgm:spPr/>
      <dgm:t>
        <a:bodyPr/>
        <a:lstStyle/>
        <a:p>
          <a:endParaRPr lang="en-US"/>
        </a:p>
      </dgm:t>
    </dgm:pt>
    <dgm:pt modelId="{D723AB68-5464-4931-841C-2804DC41AA49}" type="sibTrans" cxnId="{46308A30-410F-43B7-9FCB-533D5E02733F}">
      <dgm:prSet/>
      <dgm:spPr/>
      <dgm:t>
        <a:bodyPr/>
        <a:lstStyle/>
        <a:p>
          <a:endParaRPr lang="en-US"/>
        </a:p>
      </dgm:t>
    </dgm:pt>
    <dgm:pt modelId="{27BBDE26-9E0A-447E-83D9-BCF7A0E5D609}">
      <dgm:prSet/>
      <dgm:spPr/>
      <dgm:t>
        <a:bodyPr/>
        <a:lstStyle/>
        <a:p>
          <a:r>
            <a:rPr lang="ru-RU" dirty="0"/>
            <a:t>Многоступенчатый подход обеспечивает высокое качество, сопоставимость и точность статистических данных</a:t>
          </a:r>
          <a:endParaRPr lang="en-US" dirty="0"/>
        </a:p>
      </dgm:t>
    </dgm:pt>
    <dgm:pt modelId="{5DB5D625-69C7-477D-94EB-3085E783E444}" type="parTrans" cxnId="{8DEBEFFE-97F9-45CB-BD6B-EE33D0FDE34F}">
      <dgm:prSet/>
      <dgm:spPr/>
      <dgm:t>
        <a:bodyPr/>
        <a:lstStyle/>
        <a:p>
          <a:endParaRPr lang="en-US"/>
        </a:p>
      </dgm:t>
    </dgm:pt>
    <dgm:pt modelId="{F8676FFC-940D-40C9-BADF-7ED6AD264BB9}" type="sibTrans" cxnId="{8DEBEFFE-97F9-45CB-BD6B-EE33D0FDE34F}">
      <dgm:prSet/>
      <dgm:spPr/>
      <dgm:t>
        <a:bodyPr/>
        <a:lstStyle/>
        <a:p>
          <a:endParaRPr lang="en-US"/>
        </a:p>
      </dgm:t>
    </dgm:pt>
    <dgm:pt modelId="{0F4B9323-554D-469E-B5F3-07E5798FBB90}" type="pres">
      <dgm:prSet presAssocID="{52206228-96C0-4049-B4EC-E150FACD69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04B989-9B25-4F8A-8396-D99AE470274B}" type="pres">
      <dgm:prSet presAssocID="{42960FD0-1615-4CC3-92D9-258B6626458E}" presName="parentText" presStyleLbl="node1" presStyleIdx="0" presStyleCnt="5">
        <dgm:presLayoutVars>
          <dgm:chMax val="0"/>
          <dgm:bulletEnabled val="1"/>
        </dgm:presLayoutVars>
      </dgm:prSet>
      <dgm:spPr>
        <a:xfrm>
          <a:off x="0" y="57904"/>
          <a:ext cx="11226800" cy="577394"/>
        </a:xfrm>
        <a:prstGeom prst="roundRect">
          <a:avLst/>
        </a:prstGeom>
      </dgm:spPr>
      <dgm:t>
        <a:bodyPr/>
        <a:lstStyle/>
        <a:p>
          <a:endParaRPr lang="ru-RU"/>
        </a:p>
      </dgm:t>
    </dgm:pt>
    <dgm:pt modelId="{A767FA8F-CE79-40FB-A004-B0295BF7FE59}" type="pres">
      <dgm:prSet presAssocID="{42960FD0-1615-4CC3-92D9-258B6626458E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0A9DE0-8C87-4928-B96B-C01AA0733E31}" type="pres">
      <dgm:prSet presAssocID="{BA950B3E-C24E-42EF-AFA7-0C94DB2CC03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D79D7-3257-4693-ABBA-AD88F08796CC}" type="pres">
      <dgm:prSet presAssocID="{C2750E24-30D5-4A30-A875-DC4AEC35452C}" presName="spacer" presStyleCnt="0"/>
      <dgm:spPr/>
    </dgm:pt>
    <dgm:pt modelId="{4B1F8619-E25B-4B6D-95C4-E9D59A5E4661}" type="pres">
      <dgm:prSet presAssocID="{B0B44894-1184-4466-A39D-8C5FE4559D8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41FD9-24BE-4C80-BD2F-944B3C47B083}" type="pres">
      <dgm:prSet presAssocID="{C93DE849-E6B1-4675-9FB2-AB26062A6780}" presName="spacer" presStyleCnt="0"/>
      <dgm:spPr/>
    </dgm:pt>
    <dgm:pt modelId="{3633EEED-1334-4254-B17F-2A215FAAD86F}" type="pres">
      <dgm:prSet presAssocID="{B98125B2-6A8B-409B-9319-71F92F6CA8C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65A73C-BAFE-49B1-8695-FF50C47D0EA9}" type="pres">
      <dgm:prSet presAssocID="{B98125B2-6A8B-409B-9319-71F92F6CA8C7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DAE49-9200-43E6-B63A-5F38AB34F053}" type="pres">
      <dgm:prSet presAssocID="{907A763F-2798-4BFA-883F-9788B513786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984EE0-FCFC-4D0F-8429-AA2ECEF438BD}" type="pres">
      <dgm:prSet presAssocID="{907A763F-2798-4BFA-883F-9788B5137865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CBBA50-38D0-4D76-AAF5-F406318DB245}" type="presOf" srcId="{928A9CD8-494A-422B-ACDC-0FBBA68B20C2}" destId="{A767FA8F-CE79-40FB-A004-B0295BF7FE59}" srcOrd="0" destOrd="0" presId="urn:microsoft.com/office/officeart/2005/8/layout/vList2"/>
    <dgm:cxn modelId="{44B5B4DF-59BC-4E67-9827-53538D461B61}" srcId="{42960FD0-1615-4CC3-92D9-258B6626458E}" destId="{928A9CD8-494A-422B-ACDC-0FBBA68B20C2}" srcOrd="0" destOrd="0" parTransId="{95EA7493-ED74-490E-BA29-057D42FD030F}" sibTransId="{E80A860B-04E8-4293-B400-A84BAD8F0E09}"/>
    <dgm:cxn modelId="{759AB14A-DA0A-474D-9583-ADDB7A4228AC}" type="presOf" srcId="{FBCF616A-5913-42AB-8E0C-E8203671BA41}" destId="{71984EE0-FCFC-4D0F-8429-AA2ECEF438BD}" srcOrd="0" destOrd="1" presId="urn:microsoft.com/office/officeart/2005/8/layout/vList2"/>
    <dgm:cxn modelId="{E60BFA3F-AF69-4C55-926C-F8E54DEBBBA0}" type="presOf" srcId="{52206228-96C0-4049-B4EC-E150FACD6963}" destId="{0F4B9323-554D-469E-B5F3-07E5798FBB90}" srcOrd="0" destOrd="0" presId="urn:microsoft.com/office/officeart/2005/8/layout/vList2"/>
    <dgm:cxn modelId="{B97D0B69-9D18-4529-9E0C-7CFF3487BAD1}" srcId="{52206228-96C0-4049-B4EC-E150FACD6963}" destId="{B98125B2-6A8B-409B-9319-71F92F6CA8C7}" srcOrd="3" destOrd="0" parTransId="{2C8490C1-0D61-4CF0-B637-2B6AC0A549DE}" sibTransId="{D79ECA1E-83AA-42D6-AB67-117DA917E582}"/>
    <dgm:cxn modelId="{46308A30-410F-43B7-9FCB-533D5E02733F}" srcId="{907A763F-2798-4BFA-883F-9788B5137865}" destId="{FBCF616A-5913-42AB-8E0C-E8203671BA41}" srcOrd="1" destOrd="0" parTransId="{8A45D73F-316E-4BCB-BD89-9576265E4528}" sibTransId="{D723AB68-5464-4931-841C-2804DC41AA49}"/>
    <dgm:cxn modelId="{FB214EBF-4B8A-4268-9D11-101D472F8677}" type="presOf" srcId="{B98125B2-6A8B-409B-9319-71F92F6CA8C7}" destId="{3633EEED-1334-4254-B17F-2A215FAAD86F}" srcOrd="0" destOrd="0" presId="urn:microsoft.com/office/officeart/2005/8/layout/vList2"/>
    <dgm:cxn modelId="{EC2E2AA5-0CAC-4D25-B707-D4D29F809C5E}" srcId="{B98125B2-6A8B-409B-9319-71F92F6CA8C7}" destId="{B6959C4D-5162-48D3-8731-EAB0A2C360CF}" srcOrd="1" destOrd="0" parTransId="{45C36EBA-2C8D-4564-B6FB-E15F856F67D8}" sibTransId="{A094B5E9-54D8-4708-8F96-034898A5646C}"/>
    <dgm:cxn modelId="{E65F784F-AB3C-40CD-B03F-C9A641264185}" srcId="{52206228-96C0-4049-B4EC-E150FACD6963}" destId="{B0B44894-1184-4466-A39D-8C5FE4559D8E}" srcOrd="2" destOrd="0" parTransId="{CA9B1271-D47C-4BC3-8D23-0DABC13637A3}" sibTransId="{C93DE849-E6B1-4675-9FB2-AB26062A6780}"/>
    <dgm:cxn modelId="{3713A870-CA6E-4BD6-93D2-9FA89C824B24}" type="presOf" srcId="{382D6C09-A0E8-4EF4-B867-F4C727A603CA}" destId="{71984EE0-FCFC-4D0F-8429-AA2ECEF438BD}" srcOrd="0" destOrd="0" presId="urn:microsoft.com/office/officeart/2005/8/layout/vList2"/>
    <dgm:cxn modelId="{B4B73D47-2B88-43D5-8DFE-B5AFAEBE2FC7}" srcId="{42960FD0-1615-4CC3-92D9-258B6626458E}" destId="{671A2168-1B82-457C-8C12-2D1C77849455}" srcOrd="2" destOrd="0" parTransId="{055952D5-0018-4F2F-B984-8E2D683FBFDD}" sibTransId="{D5CEEF74-ECBF-40F1-8FAE-46E2715921C8}"/>
    <dgm:cxn modelId="{F9D67CC5-8D4A-4F29-8FE5-7F8B128C172B}" srcId="{52206228-96C0-4049-B4EC-E150FACD6963}" destId="{907A763F-2798-4BFA-883F-9788B5137865}" srcOrd="4" destOrd="0" parTransId="{38DA354E-BD08-45B4-972F-DE492D87242C}" sibTransId="{A140B5D0-8781-438D-9FCD-29596C65AA21}"/>
    <dgm:cxn modelId="{87B96EEA-5E1E-4E34-BB38-B73CBD601594}" type="presOf" srcId="{23BFCF3C-9E6A-4AB7-81F9-82819DE399C3}" destId="{5465A73C-BAFE-49B1-8695-FF50C47D0EA9}" srcOrd="0" destOrd="2" presId="urn:microsoft.com/office/officeart/2005/8/layout/vList2"/>
    <dgm:cxn modelId="{8DEBEFFE-97F9-45CB-BD6B-EE33D0FDE34F}" srcId="{907A763F-2798-4BFA-883F-9788B5137865}" destId="{27BBDE26-9E0A-447E-83D9-BCF7A0E5D609}" srcOrd="2" destOrd="0" parTransId="{5DB5D625-69C7-477D-94EB-3085E783E444}" sibTransId="{F8676FFC-940D-40C9-BADF-7ED6AD264BB9}"/>
    <dgm:cxn modelId="{5A6BB096-B7F6-4D06-B677-A7DC23D763C2}" srcId="{907A763F-2798-4BFA-883F-9788B5137865}" destId="{382D6C09-A0E8-4EF4-B867-F4C727A603CA}" srcOrd="0" destOrd="0" parTransId="{1878E3D6-4FF8-4186-BCF5-A2290ECE1103}" sibTransId="{FA8A6CA0-C982-44FD-9755-9931345B75BC}"/>
    <dgm:cxn modelId="{D22695D6-894E-4BA3-A23F-ABC7350E982C}" srcId="{52206228-96C0-4049-B4EC-E150FACD6963}" destId="{BA950B3E-C24E-42EF-AFA7-0C94DB2CC036}" srcOrd="1" destOrd="0" parTransId="{2DED8A16-169C-492E-8ABE-5D64FFDD0F11}" sibTransId="{C2750E24-30D5-4A30-A875-DC4AEC35452C}"/>
    <dgm:cxn modelId="{E12C731D-405D-4311-B0AA-6A5374D290F6}" srcId="{B98125B2-6A8B-409B-9319-71F92F6CA8C7}" destId="{23BFCF3C-9E6A-4AB7-81F9-82819DE399C3}" srcOrd="2" destOrd="0" parTransId="{845EF0B9-E48E-432D-9645-CC9C270F2A15}" sibTransId="{439EE6EA-12B9-4F7C-8147-3D20E3A51571}"/>
    <dgm:cxn modelId="{8510256D-F451-491E-9ACB-FA6DA56883E7}" type="presOf" srcId="{42960FD0-1615-4CC3-92D9-258B6626458E}" destId="{DF04B989-9B25-4F8A-8396-D99AE470274B}" srcOrd="0" destOrd="0" presId="urn:microsoft.com/office/officeart/2005/8/layout/vList2"/>
    <dgm:cxn modelId="{7FF154CC-DEE4-45E9-BC66-A4C92ED8BE87}" type="presOf" srcId="{24708745-80DA-46F5-AC5E-FA98FDB28170}" destId="{5465A73C-BAFE-49B1-8695-FF50C47D0EA9}" srcOrd="0" destOrd="0" presId="urn:microsoft.com/office/officeart/2005/8/layout/vList2"/>
    <dgm:cxn modelId="{2AA6E879-F15C-419E-A174-71538F589FAA}" type="presOf" srcId="{425CF309-9780-49B4-8D78-6668C5DD9BED}" destId="{A767FA8F-CE79-40FB-A004-B0295BF7FE59}" srcOrd="0" destOrd="1" presId="urn:microsoft.com/office/officeart/2005/8/layout/vList2"/>
    <dgm:cxn modelId="{DBEF5B92-E133-48A1-98C1-01E888AB2C6A}" type="presOf" srcId="{BA950B3E-C24E-42EF-AFA7-0C94DB2CC036}" destId="{140A9DE0-8C87-4928-B96B-C01AA0733E31}" srcOrd="0" destOrd="0" presId="urn:microsoft.com/office/officeart/2005/8/layout/vList2"/>
    <dgm:cxn modelId="{2BA79229-1400-436B-8275-D3DBCF6A023D}" srcId="{B98125B2-6A8B-409B-9319-71F92F6CA8C7}" destId="{24708745-80DA-46F5-AC5E-FA98FDB28170}" srcOrd="0" destOrd="0" parTransId="{7F936E8B-A0E3-454C-8F3D-5288F72E7BC8}" sibTransId="{E8476F0B-1520-48F2-88FE-458E95374E7D}"/>
    <dgm:cxn modelId="{67EDF7E4-3E2E-49D9-BBDD-E6CC6E7AF73A}" srcId="{42960FD0-1615-4CC3-92D9-258B6626458E}" destId="{425CF309-9780-49B4-8D78-6668C5DD9BED}" srcOrd="1" destOrd="0" parTransId="{890440D7-2712-4665-A932-A3BA7782C597}" sibTransId="{3EDBFA7B-E1B0-42C7-ACBA-84E1F186F9D7}"/>
    <dgm:cxn modelId="{A683563D-2F36-4E3E-B2C1-B14C1424F709}" type="presOf" srcId="{B0B44894-1184-4466-A39D-8C5FE4559D8E}" destId="{4B1F8619-E25B-4B6D-95C4-E9D59A5E4661}" srcOrd="0" destOrd="0" presId="urn:microsoft.com/office/officeart/2005/8/layout/vList2"/>
    <dgm:cxn modelId="{24162026-AF2E-4809-985E-070C2C7706F4}" type="presOf" srcId="{907A763F-2798-4BFA-883F-9788B5137865}" destId="{E85DAE49-9200-43E6-B63A-5F38AB34F053}" srcOrd="0" destOrd="0" presId="urn:microsoft.com/office/officeart/2005/8/layout/vList2"/>
    <dgm:cxn modelId="{2D735410-E2AE-48E1-B30F-1D88AD1DD421}" type="presOf" srcId="{671A2168-1B82-457C-8C12-2D1C77849455}" destId="{A767FA8F-CE79-40FB-A004-B0295BF7FE59}" srcOrd="0" destOrd="2" presId="urn:microsoft.com/office/officeart/2005/8/layout/vList2"/>
    <dgm:cxn modelId="{9AD6CE62-A9AC-4EE0-B98B-F04FE6F6E1A3}" type="presOf" srcId="{27BBDE26-9E0A-447E-83D9-BCF7A0E5D609}" destId="{71984EE0-FCFC-4D0F-8429-AA2ECEF438BD}" srcOrd="0" destOrd="2" presId="urn:microsoft.com/office/officeart/2005/8/layout/vList2"/>
    <dgm:cxn modelId="{AD021931-0549-4D54-9CE7-10680487FD26}" type="presOf" srcId="{B6959C4D-5162-48D3-8731-EAB0A2C360CF}" destId="{5465A73C-BAFE-49B1-8695-FF50C47D0EA9}" srcOrd="0" destOrd="1" presId="urn:microsoft.com/office/officeart/2005/8/layout/vList2"/>
    <dgm:cxn modelId="{2BF34B50-A995-4187-9247-EA4FB2B2D6BB}" srcId="{52206228-96C0-4049-B4EC-E150FACD6963}" destId="{42960FD0-1615-4CC3-92D9-258B6626458E}" srcOrd="0" destOrd="0" parTransId="{D6E9116A-DF8A-4C2E-BBA7-9513035CF3F0}" sibTransId="{6037AE23-1C02-4DD7-BA3B-9ABF030D4158}"/>
    <dgm:cxn modelId="{B1014825-B7E4-4204-B48A-F4117ED96F93}" type="presParOf" srcId="{0F4B9323-554D-469E-B5F3-07E5798FBB90}" destId="{DF04B989-9B25-4F8A-8396-D99AE470274B}" srcOrd="0" destOrd="0" presId="urn:microsoft.com/office/officeart/2005/8/layout/vList2"/>
    <dgm:cxn modelId="{B1DA4C9D-AE9E-400B-96D8-ED940FF52CCE}" type="presParOf" srcId="{0F4B9323-554D-469E-B5F3-07E5798FBB90}" destId="{A767FA8F-CE79-40FB-A004-B0295BF7FE59}" srcOrd="1" destOrd="0" presId="urn:microsoft.com/office/officeart/2005/8/layout/vList2"/>
    <dgm:cxn modelId="{C85EB061-949F-48AF-B950-0B0C6BD39F48}" type="presParOf" srcId="{0F4B9323-554D-469E-B5F3-07E5798FBB90}" destId="{140A9DE0-8C87-4928-B96B-C01AA0733E31}" srcOrd="2" destOrd="0" presId="urn:microsoft.com/office/officeart/2005/8/layout/vList2"/>
    <dgm:cxn modelId="{6053F81E-85AD-48B9-B2FE-F332A85F611C}" type="presParOf" srcId="{0F4B9323-554D-469E-B5F3-07E5798FBB90}" destId="{A4BD79D7-3257-4693-ABBA-AD88F08796CC}" srcOrd="3" destOrd="0" presId="urn:microsoft.com/office/officeart/2005/8/layout/vList2"/>
    <dgm:cxn modelId="{83F3FDF8-C253-4801-A2A1-4AE99D982A21}" type="presParOf" srcId="{0F4B9323-554D-469E-B5F3-07E5798FBB90}" destId="{4B1F8619-E25B-4B6D-95C4-E9D59A5E4661}" srcOrd="4" destOrd="0" presId="urn:microsoft.com/office/officeart/2005/8/layout/vList2"/>
    <dgm:cxn modelId="{D2653DDF-59E2-4EA9-B72E-2D115D08EF4C}" type="presParOf" srcId="{0F4B9323-554D-469E-B5F3-07E5798FBB90}" destId="{3E741FD9-24BE-4C80-BD2F-944B3C47B083}" srcOrd="5" destOrd="0" presId="urn:microsoft.com/office/officeart/2005/8/layout/vList2"/>
    <dgm:cxn modelId="{0E481737-A613-4BD0-93AE-86E435D66BA9}" type="presParOf" srcId="{0F4B9323-554D-469E-B5F3-07E5798FBB90}" destId="{3633EEED-1334-4254-B17F-2A215FAAD86F}" srcOrd="6" destOrd="0" presId="urn:microsoft.com/office/officeart/2005/8/layout/vList2"/>
    <dgm:cxn modelId="{D5A890D9-A89D-497B-ACAC-3EFDA28A2027}" type="presParOf" srcId="{0F4B9323-554D-469E-B5F3-07E5798FBB90}" destId="{5465A73C-BAFE-49B1-8695-FF50C47D0EA9}" srcOrd="7" destOrd="0" presId="urn:microsoft.com/office/officeart/2005/8/layout/vList2"/>
    <dgm:cxn modelId="{E9C90213-4E5A-4255-BF92-D5C3A1B9C95C}" type="presParOf" srcId="{0F4B9323-554D-469E-B5F3-07E5798FBB90}" destId="{E85DAE49-9200-43E6-B63A-5F38AB34F053}" srcOrd="8" destOrd="0" presId="urn:microsoft.com/office/officeart/2005/8/layout/vList2"/>
    <dgm:cxn modelId="{DE8B6EC9-92C3-4143-864E-FD4C22DC1048}" type="presParOf" srcId="{0F4B9323-554D-469E-B5F3-07E5798FBB90}" destId="{71984EE0-FCFC-4D0F-8429-AA2ECEF438BD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CC737B4-FE3A-4627-A7FD-CE35B9283A8A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1015F0F9-A708-4126-A15D-8DE9EFAC70F8}">
      <dgm:prSet/>
      <dgm:spPr/>
      <dgm:t>
        <a:bodyPr/>
        <a:lstStyle/>
        <a:p>
          <a:r>
            <a:rPr lang="ru-RU" b="1" i="0" dirty="0"/>
            <a:t>Интеграция баз данных государственных органов в статистическую базу данных через шлюз электронного правительства </a:t>
          </a:r>
          <a:endParaRPr lang="en-US" dirty="0"/>
        </a:p>
      </dgm:t>
    </dgm:pt>
    <dgm:pt modelId="{02D3DA23-F1AC-40F7-B699-DF033757403D}" type="parTrans" cxnId="{4408EFB8-3339-4F7F-B63F-C0CC0519E926}">
      <dgm:prSet/>
      <dgm:spPr/>
      <dgm:t>
        <a:bodyPr/>
        <a:lstStyle/>
        <a:p>
          <a:endParaRPr lang="en-US"/>
        </a:p>
      </dgm:t>
    </dgm:pt>
    <dgm:pt modelId="{3EA23960-EBF3-40D2-8417-9D9CF2475FC8}" type="sibTrans" cxnId="{4408EFB8-3339-4F7F-B63F-C0CC0519E926}">
      <dgm:prSet/>
      <dgm:spPr/>
      <dgm:t>
        <a:bodyPr/>
        <a:lstStyle/>
        <a:p>
          <a:endParaRPr lang="en-US"/>
        </a:p>
      </dgm:t>
    </dgm:pt>
    <dgm:pt modelId="{1BEA63DD-061F-4DDF-A00B-CA48D5687BB0}">
      <dgm:prSet/>
      <dgm:spPr/>
      <dgm:t>
        <a:bodyPr/>
        <a:lstStyle/>
        <a:p>
          <a:r>
            <a:rPr lang="ru-RU" b="1" i="0"/>
            <a:t>«Создание интегрированной системы управления административными  базами данных» </a:t>
          </a:r>
          <a:r>
            <a:rPr lang="en-US" b="1" i="0"/>
            <a:t>ADIS</a:t>
          </a:r>
          <a:endParaRPr lang="en-US"/>
        </a:p>
      </dgm:t>
    </dgm:pt>
    <dgm:pt modelId="{DC5B1617-2E0E-4A30-A032-94B83E59E640}" type="parTrans" cxnId="{E2EBB77E-5233-4C68-816A-AF40D7D99EE2}">
      <dgm:prSet/>
      <dgm:spPr/>
      <dgm:t>
        <a:bodyPr/>
        <a:lstStyle/>
        <a:p>
          <a:endParaRPr lang="en-US"/>
        </a:p>
      </dgm:t>
    </dgm:pt>
    <dgm:pt modelId="{BD8020BF-D734-4123-925C-11A38D2AEB37}" type="sibTrans" cxnId="{E2EBB77E-5233-4C68-816A-AF40D7D99EE2}">
      <dgm:prSet/>
      <dgm:spPr/>
      <dgm:t>
        <a:bodyPr/>
        <a:lstStyle/>
        <a:p>
          <a:endParaRPr lang="en-US"/>
        </a:p>
      </dgm:t>
    </dgm:pt>
    <dgm:pt modelId="{064A3DB2-FDF2-44FE-A590-E4E02555E2AF}" type="pres">
      <dgm:prSet presAssocID="{8CC737B4-FE3A-4627-A7FD-CE35B9283A8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EAE0FF-3C1F-41A7-B13C-A8FD13429C36}" type="pres">
      <dgm:prSet presAssocID="{1015F0F9-A708-4126-A15D-8DE9EFAC70F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672E4-0DBD-43A6-9552-6B0712F58634}" type="pres">
      <dgm:prSet presAssocID="{3EA23960-EBF3-40D2-8417-9D9CF2475FC8}" presName="spacer" presStyleCnt="0"/>
      <dgm:spPr/>
    </dgm:pt>
    <dgm:pt modelId="{169DD2BF-3DAB-4B4A-BE5A-4DB0C0D1F992}" type="pres">
      <dgm:prSet presAssocID="{1BEA63DD-061F-4DDF-A00B-CA48D5687BB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EBB77E-5233-4C68-816A-AF40D7D99EE2}" srcId="{8CC737B4-FE3A-4627-A7FD-CE35B9283A8A}" destId="{1BEA63DD-061F-4DDF-A00B-CA48D5687BB0}" srcOrd="1" destOrd="0" parTransId="{DC5B1617-2E0E-4A30-A032-94B83E59E640}" sibTransId="{BD8020BF-D734-4123-925C-11A38D2AEB37}"/>
    <dgm:cxn modelId="{314CD6B6-D3CF-42A7-B1B9-0D8F265634A4}" type="presOf" srcId="{1015F0F9-A708-4126-A15D-8DE9EFAC70F8}" destId="{F5EAE0FF-3C1F-41A7-B13C-A8FD13429C36}" srcOrd="0" destOrd="0" presId="urn:microsoft.com/office/officeart/2005/8/layout/vList2"/>
    <dgm:cxn modelId="{C87F89A1-4285-4AA4-8C9D-A13E25554682}" type="presOf" srcId="{1BEA63DD-061F-4DDF-A00B-CA48D5687BB0}" destId="{169DD2BF-3DAB-4B4A-BE5A-4DB0C0D1F992}" srcOrd="0" destOrd="0" presId="urn:microsoft.com/office/officeart/2005/8/layout/vList2"/>
    <dgm:cxn modelId="{E6408FA6-4BC3-4091-8F23-3A0864154FA9}" type="presOf" srcId="{8CC737B4-FE3A-4627-A7FD-CE35B9283A8A}" destId="{064A3DB2-FDF2-44FE-A590-E4E02555E2AF}" srcOrd="0" destOrd="0" presId="urn:microsoft.com/office/officeart/2005/8/layout/vList2"/>
    <dgm:cxn modelId="{4408EFB8-3339-4F7F-B63F-C0CC0519E926}" srcId="{8CC737B4-FE3A-4627-A7FD-CE35B9283A8A}" destId="{1015F0F9-A708-4126-A15D-8DE9EFAC70F8}" srcOrd="0" destOrd="0" parTransId="{02D3DA23-F1AC-40F7-B699-DF033757403D}" sibTransId="{3EA23960-EBF3-40D2-8417-9D9CF2475FC8}"/>
    <dgm:cxn modelId="{B859A887-09DF-4109-BCC4-5D86853ECE6A}" type="presParOf" srcId="{064A3DB2-FDF2-44FE-A590-E4E02555E2AF}" destId="{F5EAE0FF-3C1F-41A7-B13C-A8FD13429C36}" srcOrd="0" destOrd="0" presId="urn:microsoft.com/office/officeart/2005/8/layout/vList2"/>
    <dgm:cxn modelId="{039A6103-38B8-481F-A5BB-04146C234B50}" type="presParOf" srcId="{064A3DB2-FDF2-44FE-A590-E4E02555E2AF}" destId="{722672E4-0DBD-43A6-9552-6B0712F58634}" srcOrd="1" destOrd="0" presId="urn:microsoft.com/office/officeart/2005/8/layout/vList2"/>
    <dgm:cxn modelId="{7F268460-4A1C-44B8-A361-1E4F0C2A048E}" type="presParOf" srcId="{064A3DB2-FDF2-44FE-A590-E4E02555E2AF}" destId="{169DD2BF-3DAB-4B4A-BE5A-4DB0C0D1F99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90C3132-21F4-404E-BEDE-EC9FD409B953}" type="doc">
      <dgm:prSet loTypeId="urn:microsoft.com/office/officeart/2005/8/layout/hierarchy1" loCatId="hierarchy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1EA927AE-20CB-4943-A535-AEFA2C0E7F70}">
      <dgm:prSet/>
      <dgm:spPr/>
      <dgm:t>
        <a:bodyPr/>
        <a:lstStyle/>
        <a:p>
          <a:r>
            <a:rPr lang="ru-RU" b="1" i="0" dirty="0"/>
            <a:t>Пересмотр официальной статистической отчетности в сторону уменьшения количества показателей, собираемых от респондентов</a:t>
          </a:r>
          <a:endParaRPr lang="en-US" dirty="0"/>
        </a:p>
      </dgm:t>
    </dgm:pt>
    <dgm:pt modelId="{7CB132B5-4EF0-4EF7-A605-EA986B40626A}" type="parTrans" cxnId="{8E17FA43-F804-48EF-BFEF-0AA742E4AD24}">
      <dgm:prSet/>
      <dgm:spPr/>
      <dgm:t>
        <a:bodyPr/>
        <a:lstStyle/>
        <a:p>
          <a:endParaRPr lang="en-US"/>
        </a:p>
      </dgm:t>
    </dgm:pt>
    <dgm:pt modelId="{C3DDF450-C7B1-47B6-815B-B3AF5653B038}" type="sibTrans" cxnId="{8E17FA43-F804-48EF-BFEF-0AA742E4AD24}">
      <dgm:prSet/>
      <dgm:spPr/>
      <dgm:t>
        <a:bodyPr/>
        <a:lstStyle/>
        <a:p>
          <a:endParaRPr lang="en-US"/>
        </a:p>
      </dgm:t>
    </dgm:pt>
    <dgm:pt modelId="{49949AA9-7BD7-45DF-8DCB-9999202BEFC4}">
      <dgm:prSet/>
      <dgm:spPr/>
      <dgm:t>
        <a:bodyPr/>
        <a:lstStyle/>
        <a:p>
          <a:r>
            <a:rPr lang="ru-RU" b="1" i="0" dirty="0"/>
            <a:t>Получение статистических показателей в режиме реального времени из административных источников</a:t>
          </a:r>
          <a:endParaRPr lang="en-US" dirty="0"/>
        </a:p>
      </dgm:t>
    </dgm:pt>
    <dgm:pt modelId="{3CBA4FD5-F448-4260-8CD2-DA1EC5F9C111}" type="parTrans" cxnId="{4401990C-A5B9-4E95-B6C8-6C83966EC122}">
      <dgm:prSet/>
      <dgm:spPr/>
      <dgm:t>
        <a:bodyPr/>
        <a:lstStyle/>
        <a:p>
          <a:endParaRPr lang="en-US"/>
        </a:p>
      </dgm:t>
    </dgm:pt>
    <dgm:pt modelId="{8D2C62FB-C087-48CA-902D-CC545E408E5A}" type="sibTrans" cxnId="{4401990C-A5B9-4E95-B6C8-6C83966EC122}">
      <dgm:prSet/>
      <dgm:spPr/>
      <dgm:t>
        <a:bodyPr/>
        <a:lstStyle/>
        <a:p>
          <a:endParaRPr lang="en-US"/>
        </a:p>
      </dgm:t>
    </dgm:pt>
    <dgm:pt modelId="{12904301-F752-46EE-A12E-A113E0FB6321}">
      <dgm:prSet/>
      <dgm:spPr/>
      <dgm:t>
        <a:bodyPr/>
        <a:lstStyle/>
        <a:p>
          <a:r>
            <a:rPr lang="ru-RU" b="1" i="0" dirty="0"/>
            <a:t>В результате интеграции базы данных Государственного экзаменационного центра из 365 представленных государственными органами показателей по государственным служащим 197 (54%), или 54,0%, получены непосредственно из административных источников. </a:t>
          </a:r>
          <a:endParaRPr lang="en-US" dirty="0"/>
        </a:p>
      </dgm:t>
    </dgm:pt>
    <dgm:pt modelId="{72750279-972D-41FB-BC2D-ABAC068AEC08}" type="parTrans" cxnId="{12228EB8-C500-44D6-B019-FC9990D82E87}">
      <dgm:prSet/>
      <dgm:spPr/>
      <dgm:t>
        <a:bodyPr/>
        <a:lstStyle/>
        <a:p>
          <a:endParaRPr lang="en-US"/>
        </a:p>
      </dgm:t>
    </dgm:pt>
    <dgm:pt modelId="{D85B94B1-68CB-4CF8-B98A-2B168BE4E0DB}" type="sibTrans" cxnId="{12228EB8-C500-44D6-B019-FC9990D82E87}">
      <dgm:prSet/>
      <dgm:spPr/>
      <dgm:t>
        <a:bodyPr/>
        <a:lstStyle/>
        <a:p>
          <a:endParaRPr lang="en-US"/>
        </a:p>
      </dgm:t>
    </dgm:pt>
    <dgm:pt modelId="{C7A852AA-C772-427F-A80E-3D190C30C41E}" type="pres">
      <dgm:prSet presAssocID="{990C3132-21F4-404E-BEDE-EC9FD409B95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7D1D53-7C08-47C3-AEFB-AA359EBFE0D6}" type="pres">
      <dgm:prSet presAssocID="{1EA927AE-20CB-4943-A535-AEFA2C0E7F70}" presName="hierRoot1" presStyleCnt="0"/>
      <dgm:spPr/>
    </dgm:pt>
    <dgm:pt modelId="{34231B5B-8C82-4029-8417-B1EF06052D6C}" type="pres">
      <dgm:prSet presAssocID="{1EA927AE-20CB-4943-A535-AEFA2C0E7F70}" presName="composite" presStyleCnt="0"/>
      <dgm:spPr/>
    </dgm:pt>
    <dgm:pt modelId="{C1962EF9-433B-4B8C-8EBE-79F01E4D2931}" type="pres">
      <dgm:prSet presAssocID="{1EA927AE-20CB-4943-A535-AEFA2C0E7F70}" presName="background" presStyleLbl="node0" presStyleIdx="0" presStyleCnt="3"/>
      <dgm:spPr/>
    </dgm:pt>
    <dgm:pt modelId="{E88F6102-F077-4942-B2E5-C4F3B0E0C3BC}" type="pres">
      <dgm:prSet presAssocID="{1EA927AE-20CB-4943-A535-AEFA2C0E7F70}" presName="text" presStyleLbl="fgAcc0" presStyleIdx="0" presStyleCnt="3" custLinFactNeighborX="35739" custLinFactNeighborY="-589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7E3E43-A00C-4FC9-85E2-230A6EE15D48}" type="pres">
      <dgm:prSet presAssocID="{1EA927AE-20CB-4943-A535-AEFA2C0E7F70}" presName="hierChild2" presStyleCnt="0"/>
      <dgm:spPr/>
    </dgm:pt>
    <dgm:pt modelId="{C3FF5869-6988-4FF4-B1A6-F2DCF7691719}" type="pres">
      <dgm:prSet presAssocID="{49949AA9-7BD7-45DF-8DCB-9999202BEFC4}" presName="hierRoot1" presStyleCnt="0"/>
      <dgm:spPr/>
    </dgm:pt>
    <dgm:pt modelId="{636EF457-2CB6-4388-BDDB-5BDBFD4B7402}" type="pres">
      <dgm:prSet presAssocID="{49949AA9-7BD7-45DF-8DCB-9999202BEFC4}" presName="composite" presStyleCnt="0"/>
      <dgm:spPr/>
    </dgm:pt>
    <dgm:pt modelId="{52D4BD75-CCD4-46FE-B8E0-75CC691C02BE}" type="pres">
      <dgm:prSet presAssocID="{49949AA9-7BD7-45DF-8DCB-9999202BEFC4}" presName="background" presStyleLbl="node0" presStyleIdx="1" presStyleCnt="3"/>
      <dgm:spPr/>
    </dgm:pt>
    <dgm:pt modelId="{B5E14C92-2914-4767-88EC-3BB328C152B8}" type="pres">
      <dgm:prSet presAssocID="{49949AA9-7BD7-45DF-8DCB-9999202BEFC4}" presName="text" presStyleLbl="fgAcc0" presStyleIdx="1" presStyleCnt="3" custLinFactNeighborX="83961" custLinFactNeighborY="-549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A9E98F-4DBB-48C9-9C65-B17AF7DF82C7}" type="pres">
      <dgm:prSet presAssocID="{49949AA9-7BD7-45DF-8DCB-9999202BEFC4}" presName="hierChild2" presStyleCnt="0"/>
      <dgm:spPr/>
    </dgm:pt>
    <dgm:pt modelId="{FC7AD130-77B9-4CEB-A694-E2CFA13FCEFA}" type="pres">
      <dgm:prSet presAssocID="{12904301-F752-46EE-A12E-A113E0FB6321}" presName="hierRoot1" presStyleCnt="0"/>
      <dgm:spPr/>
    </dgm:pt>
    <dgm:pt modelId="{970FCA72-68FA-434B-A62D-82FA9079C941}" type="pres">
      <dgm:prSet presAssocID="{12904301-F752-46EE-A12E-A113E0FB6321}" presName="composite" presStyleCnt="0"/>
      <dgm:spPr/>
    </dgm:pt>
    <dgm:pt modelId="{D7BDAC79-FEDD-48F4-BE81-4F17E12D8A02}" type="pres">
      <dgm:prSet presAssocID="{12904301-F752-46EE-A12E-A113E0FB6321}" presName="background" presStyleLbl="node0" presStyleIdx="2" presStyleCnt="3"/>
      <dgm:spPr/>
    </dgm:pt>
    <dgm:pt modelId="{B4453D26-2BED-4BEE-8E95-C3FF44671AF6}" type="pres">
      <dgm:prSet presAssocID="{12904301-F752-46EE-A12E-A113E0FB6321}" presName="text" presStyleLbl="fgAcc0" presStyleIdx="2" presStyleCnt="3" custLinFactX="-16667" custLinFactNeighborX="-100000" custLinFactNeighborY="617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1BF56C-51A9-4C18-ACF2-CC9F879027AB}" type="pres">
      <dgm:prSet presAssocID="{12904301-F752-46EE-A12E-A113E0FB6321}" presName="hierChild2" presStyleCnt="0"/>
      <dgm:spPr/>
    </dgm:pt>
  </dgm:ptLst>
  <dgm:cxnLst>
    <dgm:cxn modelId="{1BBEF4A7-3608-4110-9576-F11A71AADDC5}" type="presOf" srcId="{49949AA9-7BD7-45DF-8DCB-9999202BEFC4}" destId="{B5E14C92-2914-4767-88EC-3BB328C152B8}" srcOrd="0" destOrd="0" presId="urn:microsoft.com/office/officeart/2005/8/layout/hierarchy1"/>
    <dgm:cxn modelId="{12228EB8-C500-44D6-B019-FC9990D82E87}" srcId="{990C3132-21F4-404E-BEDE-EC9FD409B953}" destId="{12904301-F752-46EE-A12E-A113E0FB6321}" srcOrd="2" destOrd="0" parTransId="{72750279-972D-41FB-BC2D-ABAC068AEC08}" sibTransId="{D85B94B1-68CB-4CF8-B98A-2B168BE4E0DB}"/>
    <dgm:cxn modelId="{D19F82F3-3527-4C55-9B23-550888B57B75}" type="presOf" srcId="{12904301-F752-46EE-A12E-A113E0FB6321}" destId="{B4453D26-2BED-4BEE-8E95-C3FF44671AF6}" srcOrd="0" destOrd="0" presId="urn:microsoft.com/office/officeart/2005/8/layout/hierarchy1"/>
    <dgm:cxn modelId="{4401990C-A5B9-4E95-B6C8-6C83966EC122}" srcId="{990C3132-21F4-404E-BEDE-EC9FD409B953}" destId="{49949AA9-7BD7-45DF-8DCB-9999202BEFC4}" srcOrd="1" destOrd="0" parTransId="{3CBA4FD5-F448-4260-8CD2-DA1EC5F9C111}" sibTransId="{8D2C62FB-C087-48CA-902D-CC545E408E5A}"/>
    <dgm:cxn modelId="{8E17FA43-F804-48EF-BFEF-0AA742E4AD24}" srcId="{990C3132-21F4-404E-BEDE-EC9FD409B953}" destId="{1EA927AE-20CB-4943-A535-AEFA2C0E7F70}" srcOrd="0" destOrd="0" parTransId="{7CB132B5-4EF0-4EF7-A605-EA986B40626A}" sibTransId="{C3DDF450-C7B1-47B6-815B-B3AF5653B038}"/>
    <dgm:cxn modelId="{7EA92DEE-BD24-4903-A4EA-F80FED0E4A02}" type="presOf" srcId="{1EA927AE-20CB-4943-A535-AEFA2C0E7F70}" destId="{E88F6102-F077-4942-B2E5-C4F3B0E0C3BC}" srcOrd="0" destOrd="0" presId="urn:microsoft.com/office/officeart/2005/8/layout/hierarchy1"/>
    <dgm:cxn modelId="{945AFF80-0316-43E8-9986-DBE4A9017B48}" type="presOf" srcId="{990C3132-21F4-404E-BEDE-EC9FD409B953}" destId="{C7A852AA-C772-427F-A80E-3D190C30C41E}" srcOrd="0" destOrd="0" presId="urn:microsoft.com/office/officeart/2005/8/layout/hierarchy1"/>
    <dgm:cxn modelId="{509ADE99-80E6-4C5C-B925-D20115446271}" type="presParOf" srcId="{C7A852AA-C772-427F-A80E-3D190C30C41E}" destId="{527D1D53-7C08-47C3-AEFB-AA359EBFE0D6}" srcOrd="0" destOrd="0" presId="urn:microsoft.com/office/officeart/2005/8/layout/hierarchy1"/>
    <dgm:cxn modelId="{A15D3CED-2B7A-4E9C-AAF4-AF5F5FD3E711}" type="presParOf" srcId="{527D1D53-7C08-47C3-AEFB-AA359EBFE0D6}" destId="{34231B5B-8C82-4029-8417-B1EF06052D6C}" srcOrd="0" destOrd="0" presId="urn:microsoft.com/office/officeart/2005/8/layout/hierarchy1"/>
    <dgm:cxn modelId="{6F64BEDD-335E-42C3-A5A6-84A447A69924}" type="presParOf" srcId="{34231B5B-8C82-4029-8417-B1EF06052D6C}" destId="{C1962EF9-433B-4B8C-8EBE-79F01E4D2931}" srcOrd="0" destOrd="0" presId="urn:microsoft.com/office/officeart/2005/8/layout/hierarchy1"/>
    <dgm:cxn modelId="{C9E452AA-8F98-4DAF-929F-FF7F2E16C24E}" type="presParOf" srcId="{34231B5B-8C82-4029-8417-B1EF06052D6C}" destId="{E88F6102-F077-4942-B2E5-C4F3B0E0C3BC}" srcOrd="1" destOrd="0" presId="urn:microsoft.com/office/officeart/2005/8/layout/hierarchy1"/>
    <dgm:cxn modelId="{878C35A4-5EA2-4224-A68F-2DEE9F534815}" type="presParOf" srcId="{527D1D53-7C08-47C3-AEFB-AA359EBFE0D6}" destId="{227E3E43-A00C-4FC9-85E2-230A6EE15D48}" srcOrd="1" destOrd="0" presId="urn:microsoft.com/office/officeart/2005/8/layout/hierarchy1"/>
    <dgm:cxn modelId="{AD42C5BD-3312-468E-B2CA-108900B78C6C}" type="presParOf" srcId="{C7A852AA-C772-427F-A80E-3D190C30C41E}" destId="{C3FF5869-6988-4FF4-B1A6-F2DCF7691719}" srcOrd="1" destOrd="0" presId="urn:microsoft.com/office/officeart/2005/8/layout/hierarchy1"/>
    <dgm:cxn modelId="{6D6FD05C-D461-42BB-B48D-C51DD3724692}" type="presParOf" srcId="{C3FF5869-6988-4FF4-B1A6-F2DCF7691719}" destId="{636EF457-2CB6-4388-BDDB-5BDBFD4B7402}" srcOrd="0" destOrd="0" presId="urn:microsoft.com/office/officeart/2005/8/layout/hierarchy1"/>
    <dgm:cxn modelId="{9670D56A-92E8-4744-87A4-CF6F43A0E04B}" type="presParOf" srcId="{636EF457-2CB6-4388-BDDB-5BDBFD4B7402}" destId="{52D4BD75-CCD4-46FE-B8E0-75CC691C02BE}" srcOrd="0" destOrd="0" presId="urn:microsoft.com/office/officeart/2005/8/layout/hierarchy1"/>
    <dgm:cxn modelId="{D2DA0178-FA7A-4973-B3B9-DE58B39D3BAC}" type="presParOf" srcId="{636EF457-2CB6-4388-BDDB-5BDBFD4B7402}" destId="{B5E14C92-2914-4767-88EC-3BB328C152B8}" srcOrd="1" destOrd="0" presId="urn:microsoft.com/office/officeart/2005/8/layout/hierarchy1"/>
    <dgm:cxn modelId="{7452676F-B4F1-478A-A1F4-1745A7784FFF}" type="presParOf" srcId="{C3FF5869-6988-4FF4-B1A6-F2DCF7691719}" destId="{4FA9E98F-4DBB-48C9-9C65-B17AF7DF82C7}" srcOrd="1" destOrd="0" presId="urn:microsoft.com/office/officeart/2005/8/layout/hierarchy1"/>
    <dgm:cxn modelId="{0A3E6B8C-7B8A-478A-9BE1-70850ED170C0}" type="presParOf" srcId="{C7A852AA-C772-427F-A80E-3D190C30C41E}" destId="{FC7AD130-77B9-4CEB-A694-E2CFA13FCEFA}" srcOrd="2" destOrd="0" presId="urn:microsoft.com/office/officeart/2005/8/layout/hierarchy1"/>
    <dgm:cxn modelId="{76F8702B-A97C-4EBB-A40C-D6570980DC57}" type="presParOf" srcId="{FC7AD130-77B9-4CEB-A694-E2CFA13FCEFA}" destId="{970FCA72-68FA-434B-A62D-82FA9079C941}" srcOrd="0" destOrd="0" presId="urn:microsoft.com/office/officeart/2005/8/layout/hierarchy1"/>
    <dgm:cxn modelId="{FCC51A05-4D67-477F-9940-66FD540202BF}" type="presParOf" srcId="{970FCA72-68FA-434B-A62D-82FA9079C941}" destId="{D7BDAC79-FEDD-48F4-BE81-4F17E12D8A02}" srcOrd="0" destOrd="0" presId="urn:microsoft.com/office/officeart/2005/8/layout/hierarchy1"/>
    <dgm:cxn modelId="{59B88E8E-6214-4C1C-B93B-465EC4ACEEE4}" type="presParOf" srcId="{970FCA72-68FA-434B-A62D-82FA9079C941}" destId="{B4453D26-2BED-4BEE-8E95-C3FF44671AF6}" srcOrd="1" destOrd="0" presId="urn:microsoft.com/office/officeart/2005/8/layout/hierarchy1"/>
    <dgm:cxn modelId="{6002F88F-AF42-4C24-A97F-C467DFE1B3D1}" type="presParOf" srcId="{FC7AD130-77B9-4CEB-A694-E2CFA13FCEFA}" destId="{831BF56C-51A9-4C18-ACF2-CC9F879027A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D9A51D-EE75-4EFE-A6E2-640367208432}">
      <dsp:nvSpPr>
        <dsp:cNvPr id="0" name=""/>
        <dsp:cNvSpPr/>
      </dsp:nvSpPr>
      <dsp:spPr>
        <a:xfrm>
          <a:off x="551731" y="0"/>
          <a:ext cx="6252959" cy="544764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BF8181-871B-4DD2-8B21-A1021AB8D3E8}">
      <dsp:nvSpPr>
        <dsp:cNvPr id="0" name=""/>
        <dsp:cNvSpPr/>
      </dsp:nvSpPr>
      <dsp:spPr>
        <a:xfrm>
          <a:off x="7902" y="1634293"/>
          <a:ext cx="2367848" cy="21790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0" kern="1200" baseline="0" dirty="0"/>
            <a:t>С 2010 </a:t>
          </a:r>
          <a:r>
            <a:rPr lang="en-US" sz="1700" b="1" i="0" kern="1200" baseline="0" dirty="0" err="1"/>
            <a:t>года</a:t>
          </a:r>
          <a:r>
            <a:rPr lang="en-US" sz="1700" b="1" i="0" kern="1200" baseline="0" dirty="0"/>
            <a:t> </a:t>
          </a:r>
          <a:r>
            <a:rPr lang="en-US" sz="1700" b="1" i="0" kern="1200" baseline="0" dirty="0" err="1"/>
            <a:t>начато</a:t>
          </a:r>
          <a:r>
            <a:rPr lang="en-US" sz="1700" b="1" i="0" kern="1200" baseline="0" dirty="0"/>
            <a:t> </a:t>
          </a:r>
          <a:r>
            <a:rPr lang="en-US" sz="1700" b="1" i="0" kern="1200" baseline="0" dirty="0" err="1"/>
            <a:t>формирование</a:t>
          </a:r>
          <a:r>
            <a:rPr lang="en-US" sz="1700" b="1" i="0" kern="1200" baseline="0" dirty="0"/>
            <a:t> </a:t>
          </a:r>
          <a:r>
            <a:rPr lang="en-US" sz="1700" b="1" i="0" kern="1200" baseline="0" dirty="0" err="1"/>
            <a:t>системы</a:t>
          </a:r>
          <a:r>
            <a:rPr lang="en-US" sz="1700" b="1" i="0" kern="1200" baseline="0" dirty="0"/>
            <a:t> </a:t>
          </a:r>
          <a:r>
            <a:rPr lang="en-US" sz="1700" b="1" i="0" kern="1200" baseline="0" dirty="0" err="1"/>
            <a:t>менеджмента</a:t>
          </a:r>
          <a:r>
            <a:rPr lang="ru-RU" sz="1700" b="1" kern="1200" dirty="0"/>
            <a:t> </a:t>
          </a:r>
          <a:r>
            <a:rPr lang="en-US" sz="1700" b="1" i="0" kern="1200" baseline="0" dirty="0" err="1"/>
            <a:t>качества</a:t>
          </a:r>
          <a:r>
            <a:rPr lang="en-US" sz="1700" b="1" i="0" kern="1200" baseline="0" dirty="0"/>
            <a:t> (СМК) в </a:t>
          </a:r>
          <a:r>
            <a:rPr lang="en-US" sz="1700" b="1" i="0" kern="1200" baseline="0" dirty="0" err="1"/>
            <a:t>статистике</a:t>
          </a:r>
          <a:endParaRPr lang="en-US" sz="1700" kern="1200" dirty="0"/>
        </a:p>
      </dsp:txBody>
      <dsp:txXfrm>
        <a:off x="114275" y="1740666"/>
        <a:ext cx="2155102" cy="1966312"/>
      </dsp:txXfrm>
    </dsp:sp>
    <dsp:sp modelId="{A83B3251-92AF-49B4-A715-3B6DFFFCDC21}">
      <dsp:nvSpPr>
        <dsp:cNvPr id="0" name=""/>
        <dsp:cNvSpPr/>
      </dsp:nvSpPr>
      <dsp:spPr>
        <a:xfrm>
          <a:off x="2494287" y="1634293"/>
          <a:ext cx="2367848" cy="21790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0" kern="1200" baseline="0" dirty="0" err="1"/>
            <a:t>Цель</a:t>
          </a:r>
          <a:r>
            <a:rPr lang="en-US" sz="1700" b="1" i="0" kern="1200" baseline="0" dirty="0"/>
            <a:t> — </a:t>
          </a:r>
          <a:r>
            <a:rPr lang="en-US" sz="1700" b="1" i="0" kern="1200" baseline="0" dirty="0" err="1"/>
            <a:t>обеспечение</a:t>
          </a:r>
          <a:r>
            <a:rPr lang="en-US" sz="1700" b="1" i="0" kern="1200" baseline="0" dirty="0"/>
            <a:t> </a:t>
          </a:r>
          <a:r>
            <a:rPr lang="en-US" sz="1700" b="1" i="0" kern="1200" baseline="0" dirty="0" err="1"/>
            <a:t>качества</a:t>
          </a:r>
          <a:r>
            <a:rPr lang="en-US" sz="1700" b="1" i="0" kern="1200" baseline="0" dirty="0"/>
            <a:t> </a:t>
          </a:r>
          <a:r>
            <a:rPr lang="en-US" sz="1700" b="1" i="0" kern="1200" baseline="0" dirty="0" err="1"/>
            <a:t>статистических</a:t>
          </a:r>
          <a:r>
            <a:rPr lang="en-US" sz="1700" b="1" i="0" kern="1200" baseline="0" dirty="0"/>
            <a:t> </a:t>
          </a:r>
          <a:r>
            <a:rPr lang="en-US" sz="1700" b="1" i="0" kern="1200" baseline="0" dirty="0" err="1"/>
            <a:t>процессов</a:t>
          </a:r>
          <a:r>
            <a:rPr lang="en-US" sz="1700" b="1" i="0" kern="1200" baseline="0" dirty="0"/>
            <a:t> и </a:t>
          </a:r>
          <a:r>
            <a:rPr lang="en-US" sz="1700" b="1" i="0" kern="1200" baseline="0" dirty="0" err="1"/>
            <a:t>данных</a:t>
          </a:r>
          <a:r>
            <a:rPr lang="en-US" sz="1700" b="1" i="0" kern="1200" baseline="0" dirty="0"/>
            <a:t> в </a:t>
          </a:r>
          <a:r>
            <a:rPr lang="en-US" sz="1700" b="1" i="0" kern="1200" baseline="0" dirty="0" err="1"/>
            <a:t>соответствии</a:t>
          </a:r>
          <a:r>
            <a:rPr lang="en-US" sz="1700" b="1" i="0" kern="1200" baseline="0" dirty="0"/>
            <a:t> с </a:t>
          </a:r>
          <a:r>
            <a:rPr lang="en-US" sz="1700" b="1" i="0" kern="1200" baseline="0" dirty="0" err="1"/>
            <a:t>международными</a:t>
          </a:r>
          <a:r>
            <a:rPr lang="en-US" sz="1700" b="1" i="0" kern="1200" baseline="0" dirty="0"/>
            <a:t> </a:t>
          </a:r>
          <a:r>
            <a:rPr lang="en-US" sz="1700" b="1" i="0" kern="1200" baseline="0" dirty="0" err="1"/>
            <a:t>стандартами</a:t>
          </a:r>
          <a:r>
            <a:rPr lang="ru-RU" sz="1700" b="1" i="0" kern="1200" baseline="0" dirty="0"/>
            <a:t>            </a:t>
          </a:r>
          <a:r>
            <a:rPr lang="en-US" sz="1700" b="1" i="0" kern="1200" baseline="0" dirty="0"/>
            <a:t> ISO 9001</a:t>
          </a:r>
          <a:endParaRPr lang="en-US" sz="1700" kern="1200" dirty="0"/>
        </a:p>
      </dsp:txBody>
      <dsp:txXfrm>
        <a:off x="2600660" y="1740666"/>
        <a:ext cx="2155102" cy="1966312"/>
      </dsp:txXfrm>
    </dsp:sp>
    <dsp:sp modelId="{6450F040-28C5-4E2A-A6AE-5A8EADEFF86B}">
      <dsp:nvSpPr>
        <dsp:cNvPr id="0" name=""/>
        <dsp:cNvSpPr/>
      </dsp:nvSpPr>
      <dsp:spPr>
        <a:xfrm>
          <a:off x="4980671" y="1634293"/>
          <a:ext cx="2367848" cy="21790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0" kern="1200" baseline="0"/>
            <a:t>Создан Отдел управления качеством и метаданных, а также Координационный совет по вопросам качества</a:t>
          </a:r>
          <a:endParaRPr lang="en-US" sz="1700" kern="1200"/>
        </a:p>
      </dsp:txBody>
      <dsp:txXfrm>
        <a:off x="5087044" y="1740666"/>
        <a:ext cx="2155102" cy="196631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548DA-D781-4D9E-B62A-A3E214890283}">
      <dsp:nvSpPr>
        <dsp:cNvPr id="0" name=""/>
        <dsp:cNvSpPr/>
      </dsp:nvSpPr>
      <dsp:spPr>
        <a:xfrm>
          <a:off x="0" y="48888"/>
          <a:ext cx="6553200" cy="1380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0" kern="1200" baseline="0" dirty="0"/>
            <a:t>2013 </a:t>
          </a:r>
          <a:r>
            <a:rPr lang="ru-RU" sz="2000" b="1" i="0" kern="1200" baseline="0" dirty="0"/>
            <a:t>-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первый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международный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сертификат</a:t>
          </a:r>
          <a:r>
            <a:rPr lang="en-US" sz="2000" b="1" i="0" kern="1200" baseline="0" dirty="0"/>
            <a:t> ISO 9001:2008</a:t>
          </a:r>
          <a:r>
            <a:rPr lang="ru-RU" sz="2000" b="1" i="0" kern="1200" baseline="0" dirty="0"/>
            <a:t> </a:t>
          </a:r>
          <a:r>
            <a:rPr lang="en-US" sz="2000" b="1" i="1" kern="1200" baseline="0" dirty="0"/>
            <a:t>(Bureau Veritas; </a:t>
          </a:r>
          <a:r>
            <a:rPr lang="en-US" sz="2000" b="1" i="1" kern="1200" baseline="0" dirty="0" err="1"/>
            <a:t>направление</a:t>
          </a:r>
          <a:r>
            <a:rPr lang="en-US" sz="2000" b="1" i="1" kern="1200" baseline="0" dirty="0"/>
            <a:t> — «</a:t>
          </a:r>
          <a:r>
            <a:rPr lang="en-US" sz="2000" b="1" i="1" kern="1200" baseline="0" dirty="0" err="1"/>
            <a:t>Производство</a:t>
          </a:r>
          <a:r>
            <a:rPr lang="en-US" sz="2000" b="1" i="1" kern="1200" baseline="0" dirty="0"/>
            <a:t> и </a:t>
          </a:r>
          <a:r>
            <a:rPr lang="en-US" sz="2000" b="1" i="1" kern="1200" baseline="0" dirty="0" err="1"/>
            <a:t>распространение</a:t>
          </a:r>
          <a:r>
            <a:rPr lang="en-US" sz="2000" b="1" i="1" kern="1200" baseline="0" dirty="0"/>
            <a:t> </a:t>
          </a:r>
          <a:r>
            <a:rPr lang="en-US" sz="2000" b="1" i="1" kern="1200" baseline="0" dirty="0" err="1"/>
            <a:t>официальных</a:t>
          </a:r>
          <a:r>
            <a:rPr lang="en-US" sz="2000" b="1" i="1" kern="1200" baseline="0" dirty="0"/>
            <a:t> </a:t>
          </a:r>
          <a:r>
            <a:rPr lang="en-US" sz="2000" b="1" i="1" kern="1200" baseline="0" dirty="0" err="1"/>
            <a:t>статистических</a:t>
          </a:r>
          <a:r>
            <a:rPr lang="en-US" sz="2000" b="1" i="1" kern="1200" baseline="0" dirty="0"/>
            <a:t> </a:t>
          </a:r>
          <a:r>
            <a:rPr lang="en-US" sz="2000" b="1" i="1" kern="1200" baseline="0" dirty="0" err="1"/>
            <a:t>данных</a:t>
          </a:r>
          <a:r>
            <a:rPr lang="en-US" sz="2000" b="1" i="1" kern="1200" baseline="0" dirty="0"/>
            <a:t>»)</a:t>
          </a:r>
          <a:endParaRPr lang="en-US" sz="2000" b="1" kern="1200" dirty="0"/>
        </a:p>
      </dsp:txBody>
      <dsp:txXfrm>
        <a:off x="67395" y="116283"/>
        <a:ext cx="6418410" cy="1245810"/>
      </dsp:txXfrm>
    </dsp:sp>
    <dsp:sp modelId="{7981BA27-FC4F-4891-A14A-09410DE4C4AB}">
      <dsp:nvSpPr>
        <dsp:cNvPr id="0" name=""/>
        <dsp:cNvSpPr/>
      </dsp:nvSpPr>
      <dsp:spPr>
        <a:xfrm>
          <a:off x="0" y="1487088"/>
          <a:ext cx="6553200" cy="13806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0" kern="1200" baseline="0" dirty="0"/>
            <a:t>2017 </a:t>
          </a:r>
          <a:r>
            <a:rPr lang="ru-RU" sz="2000" b="1" i="0" kern="1200" baseline="0" dirty="0"/>
            <a:t>-</a:t>
          </a:r>
          <a:r>
            <a:rPr lang="en-US" sz="2000" b="1" i="0" kern="1200" baseline="0" dirty="0"/>
            <a:t> </a:t>
          </a:r>
          <a:r>
            <a:rPr lang="ru-RU" sz="2000" b="1" i="0" kern="1200" baseline="0" dirty="0"/>
            <a:t>аудит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компании</a:t>
          </a:r>
          <a:r>
            <a:rPr lang="en-US" sz="2000" b="1" i="0" kern="1200" baseline="0" dirty="0"/>
            <a:t> </a:t>
          </a:r>
          <a:r>
            <a:rPr lang="en-US" sz="2000" b="1" i="1" kern="1200" baseline="0" dirty="0"/>
            <a:t>SGS</a:t>
          </a:r>
          <a:r>
            <a:rPr lang="ru-RU" sz="2000" b="1" i="1" kern="1200" dirty="0"/>
            <a:t>. </a:t>
          </a:r>
          <a:r>
            <a:rPr lang="en-US" sz="2000" b="1" i="0" kern="1200" baseline="0" dirty="0" err="1"/>
            <a:t>Сертификат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выдан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аппарату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Госкомстата</a:t>
          </a:r>
          <a:r>
            <a:rPr lang="en-US" sz="2000" b="1" i="0" kern="1200" baseline="0" dirty="0"/>
            <a:t> и 13 </a:t>
          </a:r>
          <a:r>
            <a:rPr lang="ru-RU" sz="2000" b="1" i="0" kern="1200" baseline="0" dirty="0"/>
            <a:t>местным</a:t>
          </a:r>
          <a:r>
            <a:rPr lang="en-US" sz="2000" b="1" i="0" kern="1200" baseline="0" dirty="0"/>
            <a:t> </a:t>
          </a:r>
          <a:r>
            <a:rPr lang="ru-RU" sz="2000" b="1" i="0" kern="1200" baseline="0" dirty="0"/>
            <a:t>органам</a:t>
          </a:r>
          <a:r>
            <a:rPr lang="ru-RU" sz="2000" b="1" kern="1200" dirty="0"/>
            <a:t> с</a:t>
          </a:r>
          <a:r>
            <a:rPr lang="ru-RU" sz="2000" b="1" i="0" kern="1200" baseline="0" dirty="0"/>
            <a:t>татистики</a:t>
          </a:r>
          <a:endParaRPr lang="en-US" sz="2000" b="1" kern="1200" dirty="0"/>
        </a:p>
      </dsp:txBody>
      <dsp:txXfrm>
        <a:off x="67395" y="1554483"/>
        <a:ext cx="6418410" cy="1245810"/>
      </dsp:txXfrm>
    </dsp:sp>
    <dsp:sp modelId="{A617905B-6326-4842-A911-34858973FBCB}">
      <dsp:nvSpPr>
        <dsp:cNvPr id="0" name=""/>
        <dsp:cNvSpPr/>
      </dsp:nvSpPr>
      <dsp:spPr>
        <a:xfrm>
          <a:off x="0" y="2925288"/>
          <a:ext cx="6553200" cy="13806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0" kern="1200" baseline="0" dirty="0"/>
            <a:t>2020 </a:t>
          </a:r>
          <a:r>
            <a:rPr lang="ru-RU" sz="2000" b="1" i="0" kern="1200" baseline="0" dirty="0"/>
            <a:t>-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повторный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аудит</a:t>
          </a:r>
          <a:r>
            <a:rPr lang="en-US" sz="2000" b="1" i="0" kern="1200" baseline="0" dirty="0"/>
            <a:t> SGS</a:t>
          </a:r>
          <a:r>
            <a:rPr lang="ru-RU" sz="2000" b="1" i="0" kern="1200" baseline="0" dirty="0"/>
            <a:t>. </a:t>
          </a:r>
          <a:r>
            <a:rPr lang="en-US" sz="2000" b="1" i="0" kern="1200" baseline="0" dirty="0" err="1"/>
            <a:t>Сертификат</a:t>
          </a:r>
          <a:r>
            <a:rPr lang="en-US" sz="2000" b="1" i="0" kern="1200" baseline="0" dirty="0"/>
            <a:t> </a:t>
          </a:r>
          <a:r>
            <a:rPr lang="en-US" sz="2000" b="1" i="0" kern="1200" dirty="0" err="1"/>
            <a:t>выдан</a:t>
          </a:r>
          <a:r>
            <a:rPr lang="en-US" sz="2000" b="1" i="0" kern="1200" dirty="0"/>
            <a:t> </a:t>
          </a:r>
          <a:r>
            <a:rPr lang="en-US" sz="2000" b="1" i="0" kern="1200" dirty="0" err="1"/>
            <a:t>аппарату</a:t>
          </a:r>
          <a:r>
            <a:rPr lang="en-US" sz="2000" b="1" i="0" kern="1200" dirty="0"/>
            <a:t> </a:t>
          </a:r>
          <a:r>
            <a:rPr lang="en-US" sz="2000" b="1" i="0" kern="1200" dirty="0" err="1"/>
            <a:t>Госкомстата</a:t>
          </a:r>
          <a:r>
            <a:rPr lang="en-US" sz="2000" b="1" i="0" kern="1200" dirty="0"/>
            <a:t> </a:t>
          </a:r>
          <a:r>
            <a:rPr lang="en-US" sz="2000" b="1" i="0" kern="1200" baseline="0" dirty="0"/>
            <a:t>и 17 </a:t>
          </a:r>
          <a:r>
            <a:rPr lang="ru-RU" sz="2000" b="1" i="0" kern="1200" dirty="0"/>
            <a:t>местным</a:t>
          </a:r>
          <a:r>
            <a:rPr lang="en-US" sz="2000" b="1" i="0" kern="1200" dirty="0"/>
            <a:t> </a:t>
          </a:r>
          <a:r>
            <a:rPr lang="ru-RU" sz="2000" b="1" i="0" kern="1200" dirty="0"/>
            <a:t>органам</a:t>
          </a:r>
          <a:r>
            <a:rPr lang="en-US" sz="2000" b="1" i="0" kern="1200" dirty="0"/>
            <a:t> </a:t>
          </a:r>
          <a:r>
            <a:rPr lang="ru-RU" sz="2000" b="1" i="0" kern="1200" dirty="0"/>
            <a:t>статистики</a:t>
          </a:r>
          <a:endParaRPr lang="en-US" sz="2000" b="1" i="0" kern="1200" dirty="0"/>
        </a:p>
      </dsp:txBody>
      <dsp:txXfrm>
        <a:off x="67395" y="2992683"/>
        <a:ext cx="6418410" cy="1245810"/>
      </dsp:txXfrm>
    </dsp:sp>
    <dsp:sp modelId="{E870A5FD-91B2-4CD1-86F7-40CFED8DA821}">
      <dsp:nvSpPr>
        <dsp:cNvPr id="0" name=""/>
        <dsp:cNvSpPr/>
      </dsp:nvSpPr>
      <dsp:spPr>
        <a:xfrm>
          <a:off x="0" y="4345559"/>
          <a:ext cx="6553200" cy="13806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0" kern="1200" baseline="0" dirty="0"/>
            <a:t>2023 </a:t>
          </a:r>
          <a:r>
            <a:rPr lang="ru-RU" sz="2000" b="1" i="0" kern="1200" baseline="0" dirty="0"/>
            <a:t>-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аудит</a:t>
          </a:r>
          <a:r>
            <a:rPr lang="en-US" sz="2000" b="1" i="0" kern="1200" baseline="0" dirty="0"/>
            <a:t> SGS</a:t>
          </a:r>
          <a:r>
            <a:rPr lang="ru-RU" sz="2000" b="1" i="0" kern="1200" baseline="0" dirty="0"/>
            <a:t>. Сертификат выдан аппарату Госкомстата и</a:t>
          </a:r>
          <a:r>
            <a:rPr lang="en-US" sz="2000" b="1" i="0" kern="1200" baseline="0" dirty="0"/>
            <a:t> 45 </a:t>
          </a:r>
          <a:r>
            <a:rPr lang="ru-RU" sz="2000" b="1" i="0" kern="1200" dirty="0"/>
            <a:t>местным органам статистики </a:t>
          </a:r>
          <a:endParaRPr lang="en-US" sz="2000" b="1" i="0" kern="1200" dirty="0"/>
        </a:p>
      </dsp:txBody>
      <dsp:txXfrm>
        <a:off x="67395" y="4412954"/>
        <a:ext cx="6418410" cy="12458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D2B7A0-1C70-4858-AAED-5339FF837108}">
      <dsp:nvSpPr>
        <dsp:cNvPr id="0" name=""/>
        <dsp:cNvSpPr/>
      </dsp:nvSpPr>
      <dsp:spPr>
        <a:xfrm>
          <a:off x="0" y="0"/>
          <a:ext cx="7465102" cy="238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0" kern="1200" baseline="0" dirty="0" err="1"/>
            <a:t>Подготовлено</a:t>
          </a:r>
          <a:r>
            <a:rPr lang="en-US" sz="2000" i="0" kern="1200" baseline="0" dirty="0"/>
            <a:t> </a:t>
          </a:r>
          <a:r>
            <a:rPr lang="en-US" sz="2000" b="1" i="0" kern="1200" baseline="0" dirty="0"/>
            <a:t>«</a:t>
          </a:r>
          <a:r>
            <a:rPr lang="en-US" sz="2000" b="1" i="0" kern="1200" baseline="0" dirty="0" err="1"/>
            <a:t>Руководство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по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качеству</a:t>
          </a:r>
          <a:r>
            <a:rPr lang="en-US" sz="2000" b="1" i="0" kern="1200" baseline="0" dirty="0"/>
            <a:t>»</a:t>
          </a:r>
          <a:r>
            <a:rPr lang="en-US" sz="2000" i="0" kern="1200" baseline="0" dirty="0"/>
            <a:t>, </a:t>
          </a:r>
          <a:r>
            <a:rPr lang="en-US" sz="2000" i="0" kern="1200" baseline="0" dirty="0" err="1"/>
            <a:t>где</a:t>
          </a:r>
          <a:r>
            <a:rPr lang="en-US" sz="2000" i="0" kern="1200" baseline="0" dirty="0"/>
            <a:t> </a:t>
          </a:r>
          <a:r>
            <a:rPr lang="en-US" sz="2000" i="0" kern="1200" baseline="0" dirty="0" err="1"/>
            <a:t>определены</a:t>
          </a:r>
          <a:r>
            <a:rPr lang="en-US" sz="2000" i="0" kern="1200" baseline="0" dirty="0"/>
            <a:t> </a:t>
          </a:r>
          <a:r>
            <a:rPr lang="en-US" sz="2000" i="0" kern="1200" baseline="0" dirty="0" err="1"/>
            <a:t>процедуры</a:t>
          </a:r>
          <a:r>
            <a:rPr lang="en-US" sz="2000" i="0" kern="1200" baseline="0" dirty="0"/>
            <a:t>:</a:t>
          </a:r>
          <a:endParaRPr lang="en-US" sz="20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baseline="0"/>
            <a:t>документирование информации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baseline="0"/>
            <a:t>внутренние аудиты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baseline="0"/>
            <a:t>управление несоответствиями и корректирующими действиями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baseline="0"/>
            <a:t>анализ со стороны руководства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baseline="0"/>
            <a:t>управление обратной связью с пользователями</a:t>
          </a:r>
          <a:endParaRPr lang="en-US" sz="1600" kern="1200"/>
        </a:p>
      </dsp:txBody>
      <dsp:txXfrm>
        <a:off x="1731829" y="0"/>
        <a:ext cx="5733272" cy="2388095"/>
      </dsp:txXfrm>
    </dsp:sp>
    <dsp:sp modelId="{3DFF1900-668B-4629-A278-058FC820BCAB}">
      <dsp:nvSpPr>
        <dsp:cNvPr id="0" name=""/>
        <dsp:cNvSpPr/>
      </dsp:nvSpPr>
      <dsp:spPr>
        <a:xfrm>
          <a:off x="238809" y="238809"/>
          <a:ext cx="1493020" cy="191047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l="-8000" r="-8000"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E21B08-A1D6-4478-8219-7E7E55766103}">
      <dsp:nvSpPr>
        <dsp:cNvPr id="0" name=""/>
        <dsp:cNvSpPr/>
      </dsp:nvSpPr>
      <dsp:spPr>
        <a:xfrm>
          <a:off x="0" y="2626905"/>
          <a:ext cx="7465102" cy="238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0" kern="1200" baseline="0" dirty="0" err="1"/>
            <a:t>Разработаны</a:t>
          </a:r>
          <a:r>
            <a:rPr lang="en-US" sz="2000" i="0" kern="1200" baseline="0" dirty="0"/>
            <a:t> </a:t>
          </a:r>
          <a:r>
            <a:rPr lang="ru-RU" sz="2000" i="0" kern="1200" baseline="0" dirty="0"/>
            <a:t>и утверждены</a:t>
          </a:r>
          <a:r>
            <a:rPr lang="en-US" sz="2000" i="0" kern="1200" baseline="0" dirty="0"/>
            <a:t> </a:t>
          </a:r>
          <a:r>
            <a:rPr lang="en-US" sz="2000" b="1" i="0" kern="1200" baseline="0" dirty="0">
              <a:latin typeface="+mn-lt"/>
            </a:rPr>
            <a:t>«</a:t>
          </a:r>
          <a:r>
            <a:rPr lang="ru-RU" sz="2000" b="1" kern="1200" dirty="0">
              <a:latin typeface="+mn-lt"/>
              <a:cs typeface="Arial" panose="020B0604020202020204" pitchFamily="34" charset="0"/>
            </a:rPr>
            <a:t>Правила исправления обнаруженных ошибок в опубликованных официальных статистических данных</a:t>
          </a:r>
          <a:r>
            <a:rPr lang="en-US" sz="2000" b="1" i="0" kern="1200" baseline="0" dirty="0">
              <a:latin typeface="+mn-lt"/>
            </a:rPr>
            <a:t>»,</a:t>
          </a:r>
          <a:r>
            <a:rPr lang="ru-RU" sz="2000" b="1" i="0" kern="1200" baseline="0" dirty="0">
              <a:latin typeface="+mn-lt"/>
            </a:rPr>
            <a:t> </a:t>
          </a:r>
          <a:r>
            <a:rPr lang="en-US" sz="2000" b="1" i="0" kern="1200" baseline="0" dirty="0">
              <a:latin typeface="+mn-lt"/>
            </a:rPr>
            <a:t>«</a:t>
          </a:r>
          <a:r>
            <a:rPr lang="ru-RU" sz="2000" b="1" kern="1200" dirty="0">
              <a:latin typeface="+mn-lt"/>
              <a:cs typeface="Arial" panose="020B0604020202020204" pitchFamily="34" charset="0"/>
            </a:rPr>
            <a:t>Правила классификации и устранения ошибок, обнаруженных в опубликованных данных</a:t>
          </a:r>
          <a:r>
            <a:rPr lang="en-US" sz="2000" b="1" i="0" kern="1200" baseline="0" dirty="0">
              <a:latin typeface="+mn-lt"/>
            </a:rPr>
            <a:t>»,</a:t>
          </a:r>
          <a:r>
            <a:rPr lang="ru-RU" sz="2000" b="1" i="0" kern="1200" baseline="0" dirty="0">
              <a:latin typeface="+mn-lt"/>
            </a:rPr>
            <a:t> </a:t>
          </a:r>
          <a:r>
            <a:rPr lang="en-US" sz="2000" b="1" i="0" kern="1200" baseline="0" dirty="0">
              <a:latin typeface="+mn-lt"/>
            </a:rPr>
            <a:t>«</a:t>
          </a:r>
          <a:r>
            <a:rPr lang="en-US" sz="2000" b="1" i="0" kern="1200" baseline="0" dirty="0" err="1">
              <a:latin typeface="+mn-lt"/>
            </a:rPr>
            <a:t>Стандарты</a:t>
          </a:r>
          <a:r>
            <a:rPr lang="en-US" sz="2000" b="1" i="0" kern="1200" baseline="0" dirty="0">
              <a:latin typeface="+mn-lt"/>
            </a:rPr>
            <a:t> и </a:t>
          </a:r>
          <a:r>
            <a:rPr lang="en-US" sz="2000" b="1" i="0" kern="1200" baseline="0" dirty="0" err="1">
              <a:latin typeface="+mn-lt"/>
            </a:rPr>
            <a:t>рекомендации</a:t>
          </a:r>
          <a:r>
            <a:rPr lang="en-US" sz="2000" b="1" i="0" kern="1200" baseline="0" dirty="0">
              <a:latin typeface="+mn-lt"/>
            </a:rPr>
            <a:t> </a:t>
          </a:r>
          <a:r>
            <a:rPr lang="en-US" sz="2000" b="1" i="0" kern="1200" baseline="0" dirty="0" err="1">
              <a:latin typeface="+mn-lt"/>
            </a:rPr>
            <a:t>для</a:t>
          </a:r>
          <a:r>
            <a:rPr lang="en-US" sz="2000" b="1" i="0" kern="1200" baseline="0" dirty="0">
              <a:latin typeface="+mn-lt"/>
            </a:rPr>
            <a:t> </a:t>
          </a:r>
          <a:r>
            <a:rPr lang="en-US" sz="2000" b="1" i="0" kern="1200" baseline="0" dirty="0" err="1">
              <a:latin typeface="+mn-lt"/>
            </a:rPr>
            <a:t>отчётов</a:t>
          </a:r>
          <a:r>
            <a:rPr lang="en-US" sz="2000" b="1" i="0" kern="1200" baseline="0" dirty="0">
              <a:latin typeface="+mn-lt"/>
            </a:rPr>
            <a:t> о </a:t>
          </a:r>
          <a:r>
            <a:rPr lang="en-US" sz="2000" b="1" i="0" kern="1200" baseline="0" dirty="0" err="1">
              <a:latin typeface="+mn-lt"/>
            </a:rPr>
            <a:t>качестве</a:t>
          </a:r>
          <a:r>
            <a:rPr lang="en-US" sz="2000" b="1" i="0" kern="1200" baseline="0" dirty="0">
              <a:latin typeface="+mn-lt"/>
            </a:rPr>
            <a:t>»</a:t>
          </a:r>
          <a:endParaRPr lang="en-US" sz="2000" b="1" kern="1200" dirty="0">
            <a:latin typeface="+mn-lt"/>
          </a:endParaRPr>
        </a:p>
      </dsp:txBody>
      <dsp:txXfrm>
        <a:off x="1731829" y="2626905"/>
        <a:ext cx="5733272" cy="2388095"/>
      </dsp:txXfrm>
    </dsp:sp>
    <dsp:sp modelId="{549BF9E4-B049-4946-9D7E-5714A2906FAA}">
      <dsp:nvSpPr>
        <dsp:cNvPr id="0" name=""/>
        <dsp:cNvSpPr/>
      </dsp:nvSpPr>
      <dsp:spPr>
        <a:xfrm>
          <a:off x="238809" y="2865715"/>
          <a:ext cx="1493020" cy="191047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/>
          <a:srcRect/>
          <a:stretch>
            <a:fillRect l="-8000" r="-8000"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E1F83A-8E01-4DB8-9819-E0C10F3F5EB2}">
      <dsp:nvSpPr>
        <dsp:cNvPr id="0" name=""/>
        <dsp:cNvSpPr/>
      </dsp:nvSpPr>
      <dsp:spPr>
        <a:xfrm>
          <a:off x="0" y="0"/>
          <a:ext cx="6240217" cy="18323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baseline="0" dirty="0">
              <a:latin typeface="Franklin Gothic Book" panose="020B0503020102020204" pitchFamily="34" charset="0"/>
            </a:rPr>
            <a:t>Контроль</a:t>
          </a:r>
          <a:r>
            <a:rPr lang="en-US" sz="2000" b="1" i="0" kern="1200" baseline="0" dirty="0">
              <a:latin typeface="Franklin Gothic Book" panose="020B0503020102020204" pitchFamily="34" charset="0"/>
            </a:rPr>
            <a:t> </a:t>
          </a:r>
          <a:r>
            <a:rPr lang="ru-RU" sz="2000" b="1" i="0" kern="1200" baseline="0" dirty="0">
              <a:latin typeface="Franklin Gothic Book" panose="020B0503020102020204" pitchFamily="34" charset="0"/>
            </a:rPr>
            <a:t>за</a:t>
          </a:r>
          <a:r>
            <a:rPr lang="en-US" sz="2000" b="1" i="0" kern="1200" baseline="0" dirty="0">
              <a:latin typeface="Franklin Gothic Book" panose="020B0503020102020204" pitchFamily="34" charset="0"/>
            </a:rPr>
            <a:t> </a:t>
          </a:r>
          <a:r>
            <a:rPr lang="en-US" sz="2000" b="1" i="0" kern="1200" baseline="0" dirty="0" err="1">
              <a:latin typeface="Franklin Gothic Book" panose="020B0503020102020204" pitchFamily="34" charset="0"/>
            </a:rPr>
            <a:t>качеством</a:t>
          </a:r>
          <a:r>
            <a:rPr lang="en-US" sz="2000" b="1" i="0" kern="1200" baseline="0" dirty="0">
              <a:latin typeface="Franklin Gothic Book" panose="020B0503020102020204" pitchFamily="34" charset="0"/>
            </a:rPr>
            <a:t> </a:t>
          </a:r>
          <a:r>
            <a:rPr lang="en-US" sz="2000" b="1" i="0" kern="1200" baseline="0" dirty="0" err="1">
              <a:latin typeface="Franklin Gothic Book" panose="020B0503020102020204" pitchFamily="34" charset="0"/>
            </a:rPr>
            <a:t>первичных</a:t>
          </a:r>
          <a:r>
            <a:rPr lang="en-US" sz="2000" b="1" i="0" kern="1200" baseline="0" dirty="0">
              <a:latin typeface="Franklin Gothic Book" panose="020B0503020102020204" pitchFamily="34" charset="0"/>
            </a:rPr>
            <a:t> </a:t>
          </a:r>
          <a:r>
            <a:rPr lang="en-US" sz="2000" b="1" i="0" kern="1200" baseline="0" dirty="0" err="1">
              <a:latin typeface="Franklin Gothic Book" panose="020B0503020102020204" pitchFamily="34" charset="0"/>
            </a:rPr>
            <a:t>статистических</a:t>
          </a:r>
          <a:r>
            <a:rPr lang="en-US" sz="2000" b="1" i="0" kern="1200" baseline="0" dirty="0">
              <a:latin typeface="Franklin Gothic Book" panose="020B0503020102020204" pitchFamily="34" charset="0"/>
            </a:rPr>
            <a:t> </a:t>
          </a:r>
          <a:r>
            <a:rPr lang="en-US" sz="2000" b="1" i="0" kern="1200" baseline="0" dirty="0" err="1">
              <a:latin typeface="Franklin Gothic Book" panose="020B0503020102020204" pitchFamily="34" charset="0"/>
            </a:rPr>
            <a:t>данных</a:t>
          </a:r>
          <a:r>
            <a:rPr lang="en-US" sz="2000" b="1" i="0" kern="1200" baseline="0" dirty="0">
              <a:latin typeface="Franklin Gothic Book" panose="020B0503020102020204" pitchFamily="34" charset="0"/>
            </a:rPr>
            <a:t> </a:t>
          </a:r>
          <a:r>
            <a:rPr lang="en-US" sz="2000" b="1" i="0" kern="1200" baseline="0" dirty="0" err="1">
              <a:latin typeface="Franklin Gothic Book" panose="020B0503020102020204" pitchFamily="34" charset="0"/>
            </a:rPr>
            <a:t>через</a:t>
          </a:r>
          <a:r>
            <a:rPr lang="en-US" sz="2000" b="1" i="0" kern="1200" baseline="0" dirty="0">
              <a:latin typeface="Franklin Gothic Book" panose="020B0503020102020204" pitchFamily="34" charset="0"/>
            </a:rPr>
            <a:t> </a:t>
          </a:r>
          <a:r>
            <a:rPr lang="en-US" sz="2000" b="1" i="0" kern="1200" baseline="0" dirty="0" err="1">
              <a:latin typeface="Franklin Gothic Book" panose="020B0503020102020204" pitchFamily="34" charset="0"/>
            </a:rPr>
            <a:t>таблицы</a:t>
          </a:r>
          <a:r>
            <a:rPr lang="en-US" sz="2000" b="1" i="0" kern="1200" baseline="0" dirty="0">
              <a:latin typeface="Franklin Gothic Book" panose="020B0503020102020204" pitchFamily="34" charset="0"/>
            </a:rPr>
            <a:t> </a:t>
          </a:r>
          <a:r>
            <a:rPr lang="en-US" sz="2000" b="1" i="0" kern="1200" baseline="0" dirty="0" err="1">
              <a:latin typeface="Franklin Gothic Book" panose="020B0503020102020204" pitchFamily="34" charset="0"/>
            </a:rPr>
            <a:t>контроля</a:t>
          </a:r>
          <a:endParaRPr lang="en-US" sz="2000" kern="1200" dirty="0">
            <a:latin typeface="Franklin Gothic Book" panose="020B0503020102020204" pitchFamily="34" charset="0"/>
          </a:endParaRPr>
        </a:p>
      </dsp:txBody>
      <dsp:txXfrm>
        <a:off x="53667" y="53667"/>
        <a:ext cx="4262990" cy="1724995"/>
      </dsp:txXfrm>
    </dsp:sp>
    <dsp:sp modelId="{A6D90E3F-549C-4861-9982-13AFE8BA2931}">
      <dsp:nvSpPr>
        <dsp:cNvPr id="0" name=""/>
        <dsp:cNvSpPr/>
      </dsp:nvSpPr>
      <dsp:spPr>
        <a:xfrm>
          <a:off x="550607" y="2137718"/>
          <a:ext cx="6240217" cy="18323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0" kern="1200" baseline="0" dirty="0" err="1"/>
            <a:t>Организация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внутренних</a:t>
          </a:r>
          <a:r>
            <a:rPr lang="en-US" sz="2000" b="1" i="0" kern="1200" baseline="0" dirty="0"/>
            <a:t> </a:t>
          </a:r>
          <a:r>
            <a:rPr lang="en-US" sz="2000" b="1" i="0" kern="1200" baseline="0" dirty="0" err="1"/>
            <a:t>аудитов</a:t>
          </a:r>
          <a:r>
            <a:rPr lang="en-US" sz="2000" b="1" i="0" kern="1200" baseline="0" dirty="0"/>
            <a:t> в </a:t>
          </a:r>
          <a:r>
            <a:rPr lang="en-US" sz="2000" b="1" i="0" kern="1200" baseline="0" dirty="0" err="1"/>
            <a:t>центральн</a:t>
          </a:r>
          <a:r>
            <a:rPr lang="ru-RU" sz="2000" b="1" i="0" kern="1200" baseline="0" dirty="0"/>
            <a:t>ом</a:t>
          </a:r>
          <a:r>
            <a:rPr lang="en-US" sz="2000" b="1" i="0" kern="1200" baseline="0" dirty="0"/>
            <a:t> </a:t>
          </a:r>
          <a:r>
            <a:rPr lang="ru-RU" sz="2000" b="1" i="0" kern="1200" baseline="0" dirty="0"/>
            <a:t>аппарате </a:t>
          </a:r>
          <a:r>
            <a:rPr lang="en-US" sz="2000" b="1" i="0" kern="1200" baseline="0" dirty="0"/>
            <a:t>и </a:t>
          </a:r>
          <a:r>
            <a:rPr lang="ru-RU" sz="2000" b="1" i="0" kern="1200" baseline="0" dirty="0"/>
            <a:t>местных управлениях статистики</a:t>
          </a:r>
          <a:endParaRPr lang="en-US" sz="2000" kern="1200" dirty="0"/>
        </a:p>
      </dsp:txBody>
      <dsp:txXfrm>
        <a:off x="604274" y="2191385"/>
        <a:ext cx="4391261" cy="1724995"/>
      </dsp:txXfrm>
    </dsp:sp>
    <dsp:sp modelId="{E364A959-93D1-4411-BF3F-A783DFCB973F}">
      <dsp:nvSpPr>
        <dsp:cNvPr id="0" name=""/>
        <dsp:cNvSpPr/>
      </dsp:nvSpPr>
      <dsp:spPr>
        <a:xfrm>
          <a:off x="1101214" y="4275436"/>
          <a:ext cx="6240217" cy="18323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i="0" kern="1200" baseline="0" dirty="0" err="1"/>
            <a:t>Использование</a:t>
          </a:r>
          <a:r>
            <a:rPr lang="en-US" sz="2100" b="1" i="0" kern="1200" baseline="0" dirty="0"/>
            <a:t> </a:t>
          </a:r>
          <a:r>
            <a:rPr lang="en-US" sz="2100" b="1" i="0" kern="1200" baseline="0" dirty="0" err="1"/>
            <a:t>международных</a:t>
          </a:r>
          <a:r>
            <a:rPr lang="en-US" sz="2100" b="1" i="0" kern="1200" baseline="0" dirty="0"/>
            <a:t> </a:t>
          </a:r>
          <a:r>
            <a:rPr lang="en-US" sz="2100" b="1" i="0" kern="1200" baseline="0" dirty="0" err="1"/>
            <a:t>инструментов</a:t>
          </a:r>
          <a:r>
            <a:rPr lang="en-US" sz="2100" b="1" i="0" kern="1200" baseline="0" dirty="0"/>
            <a:t> </a:t>
          </a:r>
          <a:r>
            <a:rPr lang="en-US" sz="2100" b="1" i="0" kern="1200" baseline="0" dirty="0" err="1"/>
            <a:t>оценки</a:t>
          </a:r>
          <a:r>
            <a:rPr lang="en-US" sz="2100" b="1" i="0" kern="1200" baseline="0" dirty="0"/>
            <a:t>:</a:t>
          </a:r>
          <a:endParaRPr lang="en-US" sz="21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baseline="0" dirty="0"/>
            <a:t>DESAP — </a:t>
          </a:r>
          <a:r>
            <a:rPr lang="en-US" sz="1600" i="0" kern="1200" baseline="0" dirty="0" err="1"/>
            <a:t>европейский</a:t>
          </a:r>
          <a:r>
            <a:rPr lang="en-US" sz="1600" i="0" kern="1200" baseline="0" dirty="0"/>
            <a:t> </a:t>
          </a:r>
          <a:r>
            <a:rPr lang="en-US" sz="1600" i="0" kern="1200" baseline="0" dirty="0" err="1"/>
            <a:t>контрольный</a:t>
          </a:r>
          <a:r>
            <a:rPr lang="en-US" sz="1600" i="0" kern="1200" baseline="0" dirty="0"/>
            <a:t> </a:t>
          </a:r>
          <a:r>
            <a:rPr lang="en-US" sz="1600" i="0" kern="1200" baseline="0" dirty="0" err="1"/>
            <a:t>список</a:t>
          </a:r>
          <a:r>
            <a:rPr lang="en-US" sz="1600" i="0" kern="1200" baseline="0" dirty="0"/>
            <a:t> </a:t>
          </a:r>
          <a:r>
            <a:rPr lang="en-US" sz="1600" i="0" kern="1200" baseline="0" dirty="0" err="1"/>
            <a:t>самооценки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baseline="0" dirty="0"/>
            <a:t>GSBPM — </a:t>
          </a:r>
          <a:r>
            <a:rPr lang="en-US" sz="1600" i="0" kern="1200" baseline="0" dirty="0" err="1"/>
            <a:t>Типовая</a:t>
          </a:r>
          <a:r>
            <a:rPr lang="en-US" sz="1600" i="0" kern="1200" baseline="0" dirty="0"/>
            <a:t> </a:t>
          </a:r>
          <a:r>
            <a:rPr lang="en-US" sz="1600" i="0" kern="1200" baseline="0" dirty="0" err="1"/>
            <a:t>модель</a:t>
          </a:r>
          <a:r>
            <a:rPr lang="en-US" sz="1600" i="0" kern="1200" baseline="0" dirty="0"/>
            <a:t> </a:t>
          </a:r>
          <a:r>
            <a:rPr lang="en-US" sz="1600" i="0" kern="1200" baseline="0" dirty="0" err="1"/>
            <a:t>производства</a:t>
          </a:r>
          <a:r>
            <a:rPr lang="en-US" sz="1600" i="0" kern="1200" baseline="0" dirty="0"/>
            <a:t> </a:t>
          </a:r>
          <a:r>
            <a:rPr lang="en-US" sz="1600" i="0" kern="1200" baseline="0" dirty="0" err="1"/>
            <a:t>статистической</a:t>
          </a:r>
          <a:r>
            <a:rPr lang="en-US" sz="1600" i="0" kern="1200" baseline="0" dirty="0"/>
            <a:t> </a:t>
          </a:r>
          <a:r>
            <a:rPr lang="en-US" sz="1600" i="0" kern="1200" baseline="0" dirty="0" err="1"/>
            <a:t>информации</a:t>
          </a:r>
          <a:endParaRPr lang="en-US" sz="1600" kern="1200" dirty="0"/>
        </a:p>
      </dsp:txBody>
      <dsp:txXfrm>
        <a:off x="1154881" y="4329103"/>
        <a:ext cx="4391261" cy="1724995"/>
      </dsp:txXfrm>
    </dsp:sp>
    <dsp:sp modelId="{CFB24726-DC26-4C48-938C-29B2F173558D}">
      <dsp:nvSpPr>
        <dsp:cNvPr id="0" name=""/>
        <dsp:cNvSpPr/>
      </dsp:nvSpPr>
      <dsp:spPr>
        <a:xfrm>
          <a:off x="5049202" y="1389516"/>
          <a:ext cx="1191014" cy="119101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5317180" y="1389516"/>
        <a:ext cx="655058" cy="896238"/>
      </dsp:txXfrm>
    </dsp:sp>
    <dsp:sp modelId="{03C586BE-1C36-474E-8DBD-D1081298D3B0}">
      <dsp:nvSpPr>
        <dsp:cNvPr id="0" name=""/>
        <dsp:cNvSpPr/>
      </dsp:nvSpPr>
      <dsp:spPr>
        <a:xfrm>
          <a:off x="5599810" y="3515019"/>
          <a:ext cx="1191014" cy="119101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5867788" y="3515019"/>
        <a:ext cx="655058" cy="8962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F2C2E1-9164-41A9-B48B-75759178794F}">
      <dsp:nvSpPr>
        <dsp:cNvPr id="0" name=""/>
        <dsp:cNvSpPr/>
      </dsp:nvSpPr>
      <dsp:spPr>
        <a:xfrm rot="5400000">
          <a:off x="6046343" y="-1712233"/>
          <a:ext cx="2907588" cy="705895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/>
            <a:t>отчёты о качестве по структуре </a:t>
          </a:r>
          <a:r>
            <a:rPr lang="ru-RU" sz="2900" b="1" kern="1200"/>
            <a:t>ESQRS</a:t>
          </a:r>
          <a:endParaRPr lang="en-US" sz="2900" kern="120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/>
            <a:t>метаданные по показателям, обследованиям и классификациям</a:t>
          </a:r>
          <a:br>
            <a:rPr lang="ru-RU" sz="2900" kern="1200"/>
          </a:br>
          <a:r>
            <a:rPr lang="ru-RU" sz="2900" kern="1200"/>
            <a:t>🔗 </a:t>
          </a:r>
          <a:r>
            <a:rPr lang="ru-RU" sz="2900" kern="1200">
              <a:hlinkClick xmlns:r="http://schemas.openxmlformats.org/officeDocument/2006/relationships" r:id="rId1"/>
            </a:rPr>
            <a:t>https://www.stat.gov.az/menu/7/?lang=en</a:t>
          </a:r>
          <a:endParaRPr lang="en-US" sz="2900" kern="1200"/>
        </a:p>
      </dsp:txBody>
      <dsp:txXfrm rot="-5400000">
        <a:off x="3970661" y="505386"/>
        <a:ext cx="6917016" cy="2623714"/>
      </dsp:txXfrm>
    </dsp:sp>
    <dsp:sp modelId="{76D456B7-9D5E-45BB-8027-2D2B13FD432F}">
      <dsp:nvSpPr>
        <dsp:cNvPr id="0" name=""/>
        <dsp:cNvSpPr/>
      </dsp:nvSpPr>
      <dsp:spPr>
        <a:xfrm>
          <a:off x="0" y="0"/>
          <a:ext cx="3970661" cy="36344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/>
            <a:t>На сайте Госкомстата создан раздел </a:t>
          </a:r>
          <a:r>
            <a:rPr lang="ru-RU" sz="3700" b="1" kern="1200" dirty="0"/>
            <a:t>«Метаданные»</a:t>
          </a:r>
          <a:r>
            <a:rPr lang="ru-RU" sz="3700" kern="1200" dirty="0"/>
            <a:t>, где публикуются:</a:t>
          </a:r>
          <a:endParaRPr lang="en-US" sz="3700" kern="1200" dirty="0"/>
        </a:p>
      </dsp:txBody>
      <dsp:txXfrm>
        <a:off x="177421" y="177421"/>
        <a:ext cx="3615819" cy="32796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A5AF04-8CC1-4A98-9858-901B1A5F76CA}">
      <dsp:nvSpPr>
        <dsp:cNvPr id="0" name=""/>
        <dsp:cNvSpPr/>
      </dsp:nvSpPr>
      <dsp:spPr>
        <a:xfrm>
          <a:off x="1777" y="748173"/>
          <a:ext cx="3789861" cy="22739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i="0" kern="1200" baseline="0" dirty="0" err="1"/>
            <a:t>Внедрён</a:t>
          </a:r>
          <a:r>
            <a:rPr lang="en-US" sz="1800" b="0" i="0" kern="1200" baseline="0" dirty="0"/>
            <a:t> </a:t>
          </a:r>
          <a:r>
            <a:rPr lang="en-US" sz="1800" b="1" i="0" kern="1200" baseline="0" dirty="0" err="1"/>
            <a:t>онлайн-контроль</a:t>
          </a:r>
          <a:r>
            <a:rPr lang="en-US" sz="1800" b="1" i="0" kern="1200" baseline="0" dirty="0"/>
            <a:t> </a:t>
          </a:r>
          <a:r>
            <a:rPr lang="en-US" sz="1800" b="1" i="0" kern="1200" baseline="0" dirty="0" err="1"/>
            <a:t>качества</a:t>
          </a:r>
          <a:r>
            <a:rPr lang="en-US" sz="1800" b="0" i="0" kern="1200" baseline="0" dirty="0"/>
            <a:t> </a:t>
          </a:r>
          <a:r>
            <a:rPr lang="en-US" sz="1800" b="0" i="0" kern="1200" baseline="0" dirty="0" err="1"/>
            <a:t>отчётных</a:t>
          </a:r>
          <a:r>
            <a:rPr lang="en-US" sz="1800" b="0" i="0" kern="1200" baseline="0" dirty="0"/>
            <a:t> </a:t>
          </a:r>
          <a:r>
            <a:rPr lang="en-US" sz="1800" b="0" i="0" kern="1200" baseline="0" dirty="0" err="1"/>
            <a:t>данных</a:t>
          </a:r>
          <a:endParaRPr lang="en-US" sz="1800" kern="1200" dirty="0"/>
        </a:p>
      </dsp:txBody>
      <dsp:txXfrm>
        <a:off x="68378" y="814774"/>
        <a:ext cx="3656659" cy="2140714"/>
      </dsp:txXfrm>
    </dsp:sp>
    <dsp:sp modelId="{D25C15FD-2FD1-4C87-835A-0A96D3EE3046}">
      <dsp:nvSpPr>
        <dsp:cNvPr id="0" name=""/>
        <dsp:cNvSpPr/>
      </dsp:nvSpPr>
      <dsp:spPr>
        <a:xfrm>
          <a:off x="4170624" y="1415188"/>
          <a:ext cx="803450" cy="939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4170624" y="1603165"/>
        <a:ext cx="562415" cy="563931"/>
      </dsp:txXfrm>
    </dsp:sp>
    <dsp:sp modelId="{261E74D3-27C6-4BED-976F-EB8DA2F038D0}">
      <dsp:nvSpPr>
        <dsp:cNvPr id="0" name=""/>
        <dsp:cNvSpPr/>
      </dsp:nvSpPr>
      <dsp:spPr>
        <a:xfrm>
          <a:off x="5307583" y="748173"/>
          <a:ext cx="3789861" cy="22739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i="0" kern="1200" baseline="0" dirty="0" err="1"/>
            <a:t>Определ</a:t>
          </a:r>
          <a:r>
            <a:rPr lang="ru-RU" sz="1800" b="0" i="0" kern="1200" baseline="0" dirty="0"/>
            <a:t>яются</a:t>
          </a:r>
          <a:r>
            <a:rPr lang="en-US" sz="1800" b="0" i="0" kern="1200" baseline="0" dirty="0"/>
            <a:t> </a:t>
          </a:r>
          <a:r>
            <a:rPr lang="en-US" sz="1800" b="0" i="0" kern="1200" baseline="0" dirty="0" err="1"/>
            <a:t>типовые</a:t>
          </a:r>
          <a:r>
            <a:rPr lang="en-US" sz="1800" b="0" i="0" kern="1200" baseline="0" dirty="0"/>
            <a:t> </a:t>
          </a:r>
          <a:r>
            <a:rPr lang="en-US" sz="1800" b="0" i="0" kern="1200" baseline="0" dirty="0" err="1"/>
            <a:t>несоответствия</a:t>
          </a:r>
          <a:r>
            <a:rPr lang="en-US" sz="1800" b="0" i="0" kern="1200" baseline="0" dirty="0"/>
            <a:t>:</a:t>
          </a:r>
          <a:endParaRPr lang="en-US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kern="1200" baseline="0" dirty="0" err="1">
              <a:latin typeface="+mn-lt"/>
            </a:rPr>
            <a:t>ошибки</a:t>
          </a:r>
          <a:r>
            <a:rPr lang="en-US" sz="1400" b="0" i="0" kern="1200" baseline="0" dirty="0">
              <a:latin typeface="+mn-lt"/>
            </a:rPr>
            <a:t> в </a:t>
          </a:r>
          <a:r>
            <a:rPr lang="en-US" sz="1400" b="0" i="0" kern="1200" baseline="0" dirty="0" err="1">
              <a:latin typeface="+mn-lt"/>
            </a:rPr>
            <a:t>единицах</a:t>
          </a:r>
          <a:r>
            <a:rPr lang="en-US" sz="1400" b="0" i="0" kern="1200" baseline="0" dirty="0">
              <a:latin typeface="+mn-lt"/>
            </a:rPr>
            <a:t> </a:t>
          </a:r>
          <a:r>
            <a:rPr lang="en-US" sz="1400" b="0" i="0" kern="1200" baseline="0" dirty="0" err="1">
              <a:latin typeface="+mn-lt"/>
            </a:rPr>
            <a:t>измерения</a:t>
          </a:r>
          <a:endParaRPr lang="en-US" sz="140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kern="1200" baseline="0" dirty="0" err="1">
              <a:latin typeface="+mn-lt"/>
            </a:rPr>
            <a:t>нес</a:t>
          </a:r>
          <a:r>
            <a:rPr lang="ru-RU" sz="1400" b="0" i="0" kern="1200" baseline="0" dirty="0">
              <a:latin typeface="Franklin Gothic Book" panose="020B0503020102020204" pitchFamily="34" charset="0"/>
            </a:rPr>
            <a:t>вяз</a:t>
          </a:r>
          <a:r>
            <a:rPr lang="en-US" sz="1400" b="0" i="0" kern="1200" baseline="0" dirty="0" err="1">
              <a:latin typeface="+mn-lt"/>
            </a:rPr>
            <a:t>анность</a:t>
          </a:r>
          <a:r>
            <a:rPr lang="en-US" sz="1400" b="0" i="0" kern="1200" baseline="0" dirty="0">
              <a:latin typeface="+mn-lt"/>
            </a:rPr>
            <a:t> </a:t>
          </a:r>
          <a:r>
            <a:rPr lang="en-US" sz="1400" b="0" i="0" kern="1200" baseline="0" dirty="0" err="1">
              <a:latin typeface="+mn-lt"/>
            </a:rPr>
            <a:t>отчётных</a:t>
          </a:r>
          <a:r>
            <a:rPr lang="en-US" sz="1400" b="0" i="0" kern="1200" baseline="0" dirty="0">
              <a:latin typeface="+mn-lt"/>
            </a:rPr>
            <a:t> </a:t>
          </a:r>
          <a:r>
            <a:rPr lang="en-US" sz="1400" b="0" i="0" kern="1200" baseline="0" dirty="0" err="1">
              <a:latin typeface="+mn-lt"/>
            </a:rPr>
            <a:t>данных</a:t>
          </a:r>
          <a:endParaRPr lang="en-US" sz="140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kern="1200" baseline="0" dirty="0" err="1">
              <a:latin typeface="+mn-lt"/>
            </a:rPr>
            <a:t>искажения</a:t>
          </a:r>
          <a:r>
            <a:rPr lang="en-US" sz="1400" b="0" i="0" kern="1200" baseline="0" dirty="0">
              <a:latin typeface="+mn-lt"/>
            </a:rPr>
            <a:t> и </a:t>
          </a:r>
          <a:r>
            <a:rPr lang="en-US" sz="1400" b="0" i="0" kern="1200" baseline="0" dirty="0" err="1">
              <a:latin typeface="+mn-lt"/>
            </a:rPr>
            <a:t>неполное</a:t>
          </a:r>
          <a:r>
            <a:rPr lang="en-US" sz="1400" b="0" i="0" kern="1200" baseline="0" dirty="0">
              <a:latin typeface="+mn-lt"/>
            </a:rPr>
            <a:t> </a:t>
          </a:r>
          <a:r>
            <a:rPr lang="en-US" sz="1400" b="0" i="0" kern="1200" baseline="0" dirty="0" err="1">
              <a:latin typeface="+mn-lt"/>
            </a:rPr>
            <a:t>представление</a:t>
          </a:r>
          <a:r>
            <a:rPr lang="en-US" sz="1400" b="0" i="0" kern="1200" baseline="0" dirty="0">
              <a:latin typeface="+mn-lt"/>
            </a:rPr>
            <a:t> </a:t>
          </a:r>
          <a:r>
            <a:rPr lang="en-US" sz="1400" b="0" i="0" kern="1200" baseline="0" dirty="0" err="1">
              <a:latin typeface="+mn-lt"/>
            </a:rPr>
            <a:t>отчётов</a:t>
          </a:r>
          <a:endParaRPr lang="en-US" sz="140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kern="1200" baseline="0" dirty="0" err="1">
              <a:latin typeface="+mn-lt"/>
            </a:rPr>
            <a:t>различия</a:t>
          </a:r>
          <a:r>
            <a:rPr lang="en-US" sz="1400" b="0" i="0" kern="1200" baseline="0" dirty="0">
              <a:latin typeface="+mn-lt"/>
            </a:rPr>
            <a:t> </a:t>
          </a:r>
          <a:r>
            <a:rPr lang="en-US" sz="1400" b="0" i="0" kern="1200" baseline="0" dirty="0" err="1">
              <a:latin typeface="+mn-lt"/>
            </a:rPr>
            <a:t>между</a:t>
          </a:r>
          <a:r>
            <a:rPr lang="en-US" sz="1400" b="0" i="0" kern="1200" baseline="0" dirty="0">
              <a:latin typeface="+mn-lt"/>
            </a:rPr>
            <a:t> </a:t>
          </a:r>
          <a:r>
            <a:rPr lang="en-US" sz="1400" b="0" i="0" kern="1200" baseline="0" dirty="0" err="1">
              <a:latin typeface="+mn-lt"/>
            </a:rPr>
            <a:t>первичными</a:t>
          </a:r>
          <a:r>
            <a:rPr lang="en-US" sz="1400" b="0" i="0" kern="1200" baseline="0" dirty="0">
              <a:latin typeface="+mn-lt"/>
            </a:rPr>
            <a:t> и </a:t>
          </a:r>
          <a:r>
            <a:rPr lang="en-US" sz="1400" b="0" i="0" kern="1200" baseline="0" dirty="0" err="1">
              <a:latin typeface="+mn-lt"/>
            </a:rPr>
            <a:t>уточнёнными</a:t>
          </a:r>
          <a:r>
            <a:rPr lang="en-US" sz="1400" b="0" i="0" kern="1200" baseline="0" dirty="0">
              <a:latin typeface="+mn-lt"/>
            </a:rPr>
            <a:t> </a:t>
          </a:r>
          <a:r>
            <a:rPr lang="en-US" sz="1400" b="0" i="0" kern="1200" baseline="0" dirty="0" err="1">
              <a:latin typeface="+mn-lt"/>
            </a:rPr>
            <a:t>данными</a:t>
          </a:r>
          <a:endParaRPr lang="en-US" sz="140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kern="1200" baseline="0" dirty="0" err="1">
              <a:latin typeface="+mn-lt"/>
            </a:rPr>
            <a:t>задержка</a:t>
          </a:r>
          <a:r>
            <a:rPr lang="en-US" sz="1400" b="0" i="0" kern="1200" baseline="0" dirty="0">
              <a:latin typeface="+mn-lt"/>
            </a:rPr>
            <a:t> </a:t>
          </a:r>
          <a:r>
            <a:rPr lang="en-US" sz="1400" b="0" i="0" kern="1200" baseline="0" dirty="0" err="1">
              <a:latin typeface="+mn-lt"/>
            </a:rPr>
            <a:t>представления</a:t>
          </a:r>
          <a:r>
            <a:rPr lang="en-US" sz="1400" b="0" i="0" kern="1200" baseline="0" dirty="0">
              <a:latin typeface="+mn-lt"/>
            </a:rPr>
            <a:t> </a:t>
          </a:r>
          <a:r>
            <a:rPr lang="en-US" sz="1400" b="0" i="0" kern="1200" baseline="0" dirty="0" err="1">
              <a:latin typeface="+mn-lt"/>
            </a:rPr>
            <a:t>отчётов</a:t>
          </a:r>
          <a:endParaRPr lang="en-US" sz="1400" kern="1200" dirty="0">
            <a:latin typeface="+mn-lt"/>
          </a:endParaRPr>
        </a:p>
      </dsp:txBody>
      <dsp:txXfrm>
        <a:off x="5374184" y="814774"/>
        <a:ext cx="3656659" cy="21407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0A33B0-7E76-4246-AF02-623420A34065}">
      <dsp:nvSpPr>
        <dsp:cNvPr id="0" name=""/>
        <dsp:cNvSpPr/>
      </dsp:nvSpPr>
      <dsp:spPr>
        <a:xfrm>
          <a:off x="0" y="53569"/>
          <a:ext cx="11226800" cy="59845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>
              <a:latin typeface="Franklin Gothic Book" panose="020B0503020102020204" pitchFamily="34" charset="0"/>
            </a:rPr>
            <a:t>1.</a:t>
          </a:r>
          <a:r>
            <a:rPr lang="en-US" sz="2600" kern="1200" dirty="0">
              <a:latin typeface="Franklin Gothic Book" panose="020B0503020102020204" pitchFamily="34" charset="0"/>
            </a:rPr>
            <a:t> </a:t>
          </a:r>
          <a:r>
            <a:rPr lang="ru-RU" sz="2600" b="1" kern="1200" dirty="0">
              <a:latin typeface="Franklin Gothic Book" panose="020B0503020102020204" pitchFamily="34" charset="0"/>
            </a:rPr>
            <a:t>Подготовка к обследованию</a:t>
          </a:r>
          <a:endParaRPr lang="en-US" sz="2600" kern="1200" dirty="0">
            <a:latin typeface="Franklin Gothic Book" panose="020B0503020102020204" pitchFamily="34" charset="0"/>
          </a:endParaRPr>
        </a:p>
      </dsp:txBody>
      <dsp:txXfrm>
        <a:off x="29214" y="82783"/>
        <a:ext cx="11168372" cy="540026"/>
      </dsp:txXfrm>
    </dsp:sp>
    <dsp:sp modelId="{96EA5FA7-E58F-425E-8F5A-2148603DE626}">
      <dsp:nvSpPr>
        <dsp:cNvPr id="0" name=""/>
        <dsp:cNvSpPr/>
      </dsp:nvSpPr>
      <dsp:spPr>
        <a:xfrm>
          <a:off x="0" y="652024"/>
          <a:ext cx="11226800" cy="1925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6451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/>
            <a:t>Проводятся </a:t>
          </a:r>
          <a:r>
            <a:rPr lang="ru-RU" sz="2400" b="1" kern="1200" dirty="0"/>
            <a:t>тренинги для интервьюеров</a:t>
          </a:r>
          <a:endParaRPr 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/>
            <a:t>Проверяются формы обследований, инструкции, чтобы исключить возможные ошибки ещё до начала опросов</a:t>
          </a:r>
          <a:endParaRPr lang="en-US" sz="2400" kern="120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/>
            <a:t>Цель — обеспечение единого понимания методологии и корректного сбора данных</a:t>
          </a:r>
          <a:endParaRPr lang="en-US" sz="2400" kern="1200" dirty="0"/>
        </a:p>
      </dsp:txBody>
      <dsp:txXfrm>
        <a:off x="0" y="652024"/>
        <a:ext cx="11226800" cy="1925100"/>
      </dsp:txXfrm>
    </dsp:sp>
    <dsp:sp modelId="{C9BBAD2B-E539-4EDB-BDFF-B6C3BEE39150}">
      <dsp:nvSpPr>
        <dsp:cNvPr id="0" name=""/>
        <dsp:cNvSpPr/>
      </dsp:nvSpPr>
      <dsp:spPr>
        <a:xfrm>
          <a:off x="0" y="2577124"/>
          <a:ext cx="11226800" cy="59845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>
              <a:latin typeface="Franklin Gothic Book" panose="020B0503020102020204" pitchFamily="34" charset="0"/>
            </a:rPr>
            <a:t>2.</a:t>
          </a:r>
          <a:r>
            <a:rPr lang="en-US" sz="2600" kern="1200" dirty="0">
              <a:latin typeface="Franklin Gothic Book" panose="020B0503020102020204" pitchFamily="34" charset="0"/>
            </a:rPr>
            <a:t> </a:t>
          </a:r>
          <a:r>
            <a:rPr lang="ru-RU" sz="2600" b="1" kern="1200" dirty="0">
              <a:latin typeface="Franklin Gothic Book" panose="020B0503020102020204" pitchFamily="34" charset="0"/>
            </a:rPr>
            <a:t>Контроль в ходе сбора данных</a:t>
          </a:r>
          <a:endParaRPr lang="en-US" sz="2600" kern="1200" dirty="0">
            <a:latin typeface="Franklin Gothic Book" panose="020B0503020102020204" pitchFamily="34" charset="0"/>
          </a:endParaRPr>
        </a:p>
      </dsp:txBody>
      <dsp:txXfrm>
        <a:off x="29214" y="2606338"/>
        <a:ext cx="11168372" cy="540026"/>
      </dsp:txXfrm>
    </dsp:sp>
    <dsp:sp modelId="{189EA9DB-E2A8-452B-9A39-776FFFBA752D}">
      <dsp:nvSpPr>
        <dsp:cNvPr id="0" name=""/>
        <dsp:cNvSpPr/>
      </dsp:nvSpPr>
      <dsp:spPr>
        <a:xfrm>
          <a:off x="0" y="3175579"/>
          <a:ext cx="11226800" cy="15721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6451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/>
            <a:t>Процесс опросов </a:t>
          </a:r>
          <a:r>
            <a:rPr lang="ru-RU" sz="2400" b="1" kern="1200" dirty="0"/>
            <a:t>контролируется интервьюерами </a:t>
          </a:r>
          <a:endParaRPr 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/>
            <a:t>Проводятся </a:t>
          </a:r>
          <a:r>
            <a:rPr lang="ru-RU" sz="2400" b="1" kern="1200" dirty="0"/>
            <a:t>повторные проверки отдельных домохозяйств</a:t>
          </a:r>
          <a:r>
            <a:rPr lang="ru-RU" sz="2400" kern="1200" dirty="0"/>
            <a:t> для сопоставления предоставленных данных</a:t>
          </a:r>
          <a:endParaRPr 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/>
            <a:t>При необходимости собираются дополнительные разъяснения или уточнения</a:t>
          </a:r>
          <a:endParaRPr lang="en-US" sz="2400" kern="1200"/>
        </a:p>
      </dsp:txBody>
      <dsp:txXfrm>
        <a:off x="0" y="3175579"/>
        <a:ext cx="11226800" cy="15721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04B989-9B25-4F8A-8396-D99AE470274B}">
      <dsp:nvSpPr>
        <dsp:cNvPr id="0" name=""/>
        <dsp:cNvSpPr/>
      </dsp:nvSpPr>
      <dsp:spPr>
        <a:xfrm>
          <a:off x="0" y="21836"/>
          <a:ext cx="11226800" cy="553410"/>
        </a:xfrm>
        <a:prstGeom prst="roundRect">
          <a:avLst/>
        </a:prstGeom>
        <a:solidFill>
          <a:srgbClr val="2683C6">
            <a:hueOff val="0"/>
            <a:satOff val="0"/>
            <a:lumOff val="0"/>
            <a:alphaOff val="0"/>
          </a:srgbClr>
        </a:solidFill>
        <a:ln w="22225" cap="rnd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400" kern="1200" dirty="0">
              <a:solidFill>
                <a:prstClr val="white"/>
              </a:solidFill>
              <a:latin typeface="Franklin Gothic Book" panose="020B0503020102020204" pitchFamily="34" charset="0"/>
              <a:ea typeface="+mn-ea"/>
              <a:cs typeface="+mn-cs"/>
            </a:rPr>
            <a:t>3.</a:t>
          </a:r>
          <a:r>
            <a:rPr lang="en-US" sz="2400" kern="1200" dirty="0">
              <a:solidFill>
                <a:prstClr val="white"/>
              </a:solidFill>
              <a:latin typeface="Franklin Gothic Book" panose="020B0503020102020204" pitchFamily="34" charset="0"/>
              <a:ea typeface="+mn-ea"/>
              <a:cs typeface="+mn-cs"/>
            </a:rPr>
            <a:t> </a:t>
          </a:r>
          <a:r>
            <a:rPr lang="ru-RU" sz="2400" kern="1200" dirty="0">
              <a:solidFill>
                <a:prstClr val="white"/>
              </a:solidFill>
              <a:latin typeface="Franklin Gothic Book" panose="020B0503020102020204" pitchFamily="34" charset="0"/>
              <a:ea typeface="+mn-ea"/>
              <a:cs typeface="+mn-cs"/>
            </a:rPr>
            <a:t>Ввод и первичная проверка</a:t>
          </a:r>
          <a:endParaRPr lang="en-US" sz="2400" kern="1200" dirty="0">
            <a:solidFill>
              <a:prstClr val="white"/>
            </a:solidFill>
            <a:latin typeface="Franklin Gothic Book" panose="020B0503020102020204" pitchFamily="34" charset="0"/>
            <a:ea typeface="+mn-ea"/>
            <a:cs typeface="+mn-cs"/>
          </a:endParaRPr>
        </a:p>
      </dsp:txBody>
      <dsp:txXfrm>
        <a:off x="27015" y="48851"/>
        <a:ext cx="11172770" cy="499380"/>
      </dsp:txXfrm>
    </dsp:sp>
    <dsp:sp modelId="{A767FA8F-CE79-40FB-A004-B0295BF7FE59}">
      <dsp:nvSpPr>
        <dsp:cNvPr id="0" name=""/>
        <dsp:cNvSpPr/>
      </dsp:nvSpPr>
      <dsp:spPr>
        <a:xfrm>
          <a:off x="0" y="575246"/>
          <a:ext cx="11226800" cy="888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6451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kern="1200" dirty="0"/>
            <a:t>При вводе данных в статистическую базу Госкомстата применяются </a:t>
          </a:r>
          <a:r>
            <a:rPr lang="ru-RU" sz="1700" b="1" kern="1200" dirty="0"/>
            <a:t>автоматические логические проверки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kern="1200" dirty="0"/>
            <a:t>Система в реальном времени выявляет несоответствия (например, по ценовым диапазонам товаров и услуг)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kern="1200" dirty="0"/>
            <a:t>Ошибки устраняются сразу же через повторный опрос или корректировку </a:t>
          </a:r>
          <a:r>
            <a:rPr lang="ru-RU" sz="1700" b="0" kern="1200" dirty="0"/>
            <a:t>интервьюеров</a:t>
          </a:r>
          <a:endParaRPr lang="en-US" sz="1700" b="0" kern="1200" dirty="0"/>
        </a:p>
      </dsp:txBody>
      <dsp:txXfrm>
        <a:off x="0" y="575246"/>
        <a:ext cx="11226800" cy="888030"/>
      </dsp:txXfrm>
    </dsp:sp>
    <dsp:sp modelId="{140A9DE0-8C87-4928-B96B-C01AA0733E31}">
      <dsp:nvSpPr>
        <dsp:cNvPr id="0" name=""/>
        <dsp:cNvSpPr/>
      </dsp:nvSpPr>
      <dsp:spPr>
        <a:xfrm>
          <a:off x="0" y="1463276"/>
          <a:ext cx="11226800" cy="55341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Franklin Gothic Book" panose="020B0503020102020204" pitchFamily="34" charset="0"/>
            </a:rPr>
            <a:t>4.</a:t>
          </a:r>
          <a:r>
            <a:rPr lang="en-US" sz="2100" kern="1200" dirty="0">
              <a:latin typeface="Franklin Gothic Book" panose="020B0503020102020204" pitchFamily="34" charset="0"/>
            </a:rPr>
            <a:t> </a:t>
          </a:r>
          <a:r>
            <a:rPr lang="ru-RU" sz="2100" b="1" kern="1200" dirty="0">
              <a:latin typeface="Franklin Gothic Book" panose="020B0503020102020204" pitchFamily="34" charset="0"/>
            </a:rPr>
            <a:t>Логическая и статистическая проверка</a:t>
          </a:r>
          <a:endParaRPr lang="en-US" sz="2100" kern="1200" dirty="0">
            <a:latin typeface="Franklin Gothic Book" panose="020B0503020102020204" pitchFamily="34" charset="0"/>
          </a:endParaRPr>
        </a:p>
      </dsp:txBody>
      <dsp:txXfrm>
        <a:off x="27015" y="1490291"/>
        <a:ext cx="11172770" cy="499380"/>
      </dsp:txXfrm>
    </dsp:sp>
    <dsp:sp modelId="{4B1F8619-E25B-4B6D-95C4-E9D59A5E4661}">
      <dsp:nvSpPr>
        <dsp:cNvPr id="0" name=""/>
        <dsp:cNvSpPr/>
      </dsp:nvSpPr>
      <dsp:spPr>
        <a:xfrm>
          <a:off x="0" y="2080046"/>
          <a:ext cx="11226800" cy="55341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После сбора данные проходят анализ в программах </a:t>
          </a:r>
          <a:r>
            <a:rPr lang="ru-RU" sz="2200" b="1" kern="1200" dirty="0"/>
            <a:t>SPSS, STATA, R</a:t>
          </a:r>
          <a:r>
            <a:rPr lang="ru-RU" sz="2200" kern="1200" dirty="0"/>
            <a:t>.</a:t>
          </a:r>
          <a:endParaRPr lang="en-US" sz="2200" kern="1200" dirty="0"/>
        </a:p>
      </dsp:txBody>
      <dsp:txXfrm>
        <a:off x="27015" y="2107061"/>
        <a:ext cx="11172770" cy="499380"/>
      </dsp:txXfrm>
    </dsp:sp>
    <dsp:sp modelId="{3633EEED-1334-4254-B17F-2A215FAAD86F}">
      <dsp:nvSpPr>
        <dsp:cNvPr id="0" name=""/>
        <dsp:cNvSpPr/>
      </dsp:nvSpPr>
      <dsp:spPr>
        <a:xfrm>
          <a:off x="0" y="2696816"/>
          <a:ext cx="11226800" cy="55341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/>
            <a:t>Применяются алгоритмы для автоматической и полуавтоматической проверки:</a:t>
          </a:r>
          <a:endParaRPr lang="en-US" sz="2200" kern="1200"/>
        </a:p>
      </dsp:txBody>
      <dsp:txXfrm>
        <a:off x="27015" y="2723831"/>
        <a:ext cx="11172770" cy="499380"/>
      </dsp:txXfrm>
    </dsp:sp>
    <dsp:sp modelId="{5465A73C-BAFE-49B1-8695-FF50C47D0EA9}">
      <dsp:nvSpPr>
        <dsp:cNvPr id="0" name=""/>
        <dsp:cNvSpPr/>
      </dsp:nvSpPr>
      <dsp:spPr>
        <a:xfrm>
          <a:off x="0" y="3250226"/>
          <a:ext cx="11226800" cy="888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6451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kern="1200" dirty="0"/>
            <a:t>соответствие возраста респондента и его родственных связей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kern="1200" dirty="0"/>
            <a:t>баланс доходов и расходов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kern="1200" dirty="0"/>
            <a:t>взаимосвязь ключевых показателей</a:t>
          </a:r>
          <a:endParaRPr lang="en-US" sz="1700" kern="1200" dirty="0"/>
        </a:p>
      </dsp:txBody>
      <dsp:txXfrm>
        <a:off x="0" y="3250226"/>
        <a:ext cx="11226800" cy="888030"/>
      </dsp:txXfrm>
    </dsp:sp>
    <dsp:sp modelId="{E85DAE49-9200-43E6-B63A-5F38AB34F053}">
      <dsp:nvSpPr>
        <dsp:cNvPr id="0" name=""/>
        <dsp:cNvSpPr/>
      </dsp:nvSpPr>
      <dsp:spPr>
        <a:xfrm>
          <a:off x="0" y="4138256"/>
          <a:ext cx="11226800" cy="55341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Franklin Gothic Book" panose="020B0503020102020204" pitchFamily="34" charset="0"/>
            </a:rPr>
            <a:t>5.</a:t>
          </a:r>
          <a:r>
            <a:rPr lang="en-US" sz="2100" kern="1200" dirty="0">
              <a:latin typeface="Franklin Gothic Book" panose="020B0503020102020204" pitchFamily="34" charset="0"/>
            </a:rPr>
            <a:t> </a:t>
          </a:r>
          <a:r>
            <a:rPr lang="ru-RU" sz="2100" b="1" kern="1200" dirty="0">
              <a:latin typeface="Franklin Gothic Book" panose="020B0503020102020204" pitchFamily="34" charset="0"/>
            </a:rPr>
            <a:t>Итоговый контроль и анализ качества</a:t>
          </a:r>
          <a:endParaRPr lang="en-US" sz="2100" kern="1200" dirty="0">
            <a:latin typeface="Franklin Gothic Book" panose="020B0503020102020204" pitchFamily="34" charset="0"/>
          </a:endParaRPr>
        </a:p>
      </dsp:txBody>
      <dsp:txXfrm>
        <a:off x="27015" y="4165271"/>
        <a:ext cx="11172770" cy="499380"/>
      </dsp:txXfrm>
    </dsp:sp>
    <dsp:sp modelId="{71984EE0-FCFC-4D0F-8429-AA2ECEF438BD}">
      <dsp:nvSpPr>
        <dsp:cNvPr id="0" name=""/>
        <dsp:cNvSpPr/>
      </dsp:nvSpPr>
      <dsp:spPr>
        <a:xfrm>
          <a:off x="0" y="4691666"/>
          <a:ext cx="11226800" cy="888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6451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kern="1200" dirty="0"/>
            <a:t>Данные сравниваются </a:t>
          </a:r>
          <a:r>
            <a:rPr lang="ru-RU" sz="1700" b="1" kern="1200" dirty="0"/>
            <a:t>по регионам, кварталам</a:t>
          </a:r>
          <a:r>
            <a:rPr lang="ru-RU" sz="1700" kern="1200" dirty="0"/>
            <a:t>, а также сопоставляются с результатами прошлых периодов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kern="1200" dirty="0"/>
            <a:t>Анализируются ключевые </a:t>
          </a:r>
          <a:r>
            <a:rPr lang="ru-RU" sz="1700" b="1" kern="1200" dirty="0"/>
            <a:t>показатели достоверности, полноты и согласованности данных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700" kern="1200" dirty="0"/>
            <a:t>Многоступенчатый подход обеспечивает высокое качество, сопоставимость и точность статистических данных</a:t>
          </a:r>
          <a:endParaRPr lang="en-US" sz="1700" kern="1200" dirty="0"/>
        </a:p>
      </dsp:txBody>
      <dsp:txXfrm>
        <a:off x="0" y="4691666"/>
        <a:ext cx="11226800" cy="8880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EAE0FF-3C1F-41A7-B13C-A8FD13429C36}">
      <dsp:nvSpPr>
        <dsp:cNvPr id="0" name=""/>
        <dsp:cNvSpPr/>
      </dsp:nvSpPr>
      <dsp:spPr>
        <a:xfrm>
          <a:off x="0" y="57186"/>
          <a:ext cx="5970422" cy="17842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i="0" kern="1200" dirty="0"/>
            <a:t>Интеграция баз данных государственных органов в статистическую базу данных через шлюз электронного правительства </a:t>
          </a:r>
          <a:endParaRPr lang="en-US" sz="2500" kern="1200" dirty="0"/>
        </a:p>
      </dsp:txBody>
      <dsp:txXfrm>
        <a:off x="87100" y="144286"/>
        <a:ext cx="5796222" cy="1610050"/>
      </dsp:txXfrm>
    </dsp:sp>
    <dsp:sp modelId="{169DD2BF-3DAB-4B4A-BE5A-4DB0C0D1F992}">
      <dsp:nvSpPr>
        <dsp:cNvPr id="0" name=""/>
        <dsp:cNvSpPr/>
      </dsp:nvSpPr>
      <dsp:spPr>
        <a:xfrm>
          <a:off x="0" y="1913437"/>
          <a:ext cx="5970422" cy="17842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i="0" kern="1200"/>
            <a:t>«Создание интегрированной системы управления административными  базами данных» </a:t>
          </a:r>
          <a:r>
            <a:rPr lang="en-US" sz="2500" b="1" i="0" kern="1200"/>
            <a:t>ADIS</a:t>
          </a:r>
          <a:endParaRPr lang="en-US" sz="2500" kern="1200"/>
        </a:p>
      </dsp:txBody>
      <dsp:txXfrm>
        <a:off x="87100" y="2000537"/>
        <a:ext cx="5796222" cy="16100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962EF9-433B-4B8C-8EBE-79F01E4D2931}">
      <dsp:nvSpPr>
        <dsp:cNvPr id="0" name=""/>
        <dsp:cNvSpPr/>
      </dsp:nvSpPr>
      <dsp:spPr>
        <a:xfrm>
          <a:off x="1056985" y="115521"/>
          <a:ext cx="2957512" cy="18780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8F6102-F077-4942-B2E5-C4F3B0E0C3BC}">
      <dsp:nvSpPr>
        <dsp:cNvPr id="0" name=""/>
        <dsp:cNvSpPr/>
      </dsp:nvSpPr>
      <dsp:spPr>
        <a:xfrm>
          <a:off x="1385597" y="427703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0" kern="1200" dirty="0"/>
            <a:t>Пересмотр официальной статистической отчетности в сторону уменьшения количества показателей, собираемых от респондентов</a:t>
          </a:r>
          <a:endParaRPr lang="en-US" sz="1300" kern="1200" dirty="0"/>
        </a:p>
      </dsp:txBody>
      <dsp:txXfrm>
        <a:off x="1440602" y="482708"/>
        <a:ext cx="2847502" cy="1768010"/>
      </dsp:txXfrm>
    </dsp:sp>
    <dsp:sp modelId="{52D4BD75-CCD4-46FE-B8E0-75CC691C02BE}">
      <dsp:nvSpPr>
        <dsp:cNvPr id="0" name=""/>
        <dsp:cNvSpPr/>
      </dsp:nvSpPr>
      <dsp:spPr>
        <a:xfrm>
          <a:off x="6097894" y="191017"/>
          <a:ext cx="2957512" cy="18780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E14C92-2914-4767-88EC-3BB328C152B8}">
      <dsp:nvSpPr>
        <dsp:cNvPr id="0" name=""/>
        <dsp:cNvSpPr/>
      </dsp:nvSpPr>
      <dsp:spPr>
        <a:xfrm>
          <a:off x="6426507" y="50319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0" kern="1200" dirty="0"/>
            <a:t>Получение статистических показателей в режиме реального времени из административных источников</a:t>
          </a:r>
          <a:endParaRPr lang="en-US" sz="1300" kern="1200" dirty="0"/>
        </a:p>
      </dsp:txBody>
      <dsp:txXfrm>
        <a:off x="6481512" y="558204"/>
        <a:ext cx="2847502" cy="1768010"/>
      </dsp:txXfrm>
    </dsp:sp>
    <dsp:sp modelId="{D7BDAC79-FEDD-48F4-BE81-4F17E12D8A02}">
      <dsp:nvSpPr>
        <dsp:cNvPr id="0" name=""/>
        <dsp:cNvSpPr/>
      </dsp:nvSpPr>
      <dsp:spPr>
        <a:xfrm>
          <a:off x="3779033" y="2382385"/>
          <a:ext cx="2957512" cy="18780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453D26-2BED-4BEE-8E95-C3FF44671AF6}">
      <dsp:nvSpPr>
        <dsp:cNvPr id="0" name=""/>
        <dsp:cNvSpPr/>
      </dsp:nvSpPr>
      <dsp:spPr>
        <a:xfrm>
          <a:off x="4107646" y="2694567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0" kern="1200" dirty="0"/>
            <a:t>В результате интеграции базы данных Государственного экзаменационного центра из 365 представленных государственными органами показателей по государственным служащим 197 (54%), или 54,0%, получены непосредственно из административных источников. </a:t>
          </a:r>
          <a:endParaRPr lang="en-US" sz="1300" kern="1200" dirty="0"/>
        </a:p>
      </dsp:txBody>
      <dsp:txXfrm>
        <a:off x="4162651" y="2749572"/>
        <a:ext cx="2847502" cy="17680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32640432-48CD-4667-82E6-DE509575E4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C5E40D7-E924-4ECD-A2D8-54B600F6383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55952-DA04-4DD7-9168-FE1E78049DC3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486101E-A989-4287-BC29-E82BD69A82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35C3A9A-D01B-47B5-B43D-246F6815AED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A85A0-261E-43B0-BA8E-D158D1FF7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2709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B097C6D-44D7-402D-B939-581BB20E33EB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ACA5AD-7895-4AFC-B756-0AB8B25D3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41516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CA5AD-7895-4AFC-B756-0AB8B25D36B7}" type="slidenum">
              <a:rPr lang="en-US" smtClean="0"/>
              <a:t>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469FD30-5402-4F96-BCC3-315F340E72D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48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CA5AD-7895-4AFC-B756-0AB8B25D36B7}" type="slidenum">
              <a:rPr lang="en-US" smtClean="0"/>
              <a:t>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BCAD5C0-522E-4B25-8FA9-51C0B692B3F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693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CA5AD-7895-4AFC-B756-0AB8B25D36B7}" type="slidenum">
              <a:rPr lang="en-US" smtClean="0"/>
              <a:t>11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F9D03CF-A3B9-4D1F-B288-EE69B1248E1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641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62BC-83E5-44D8-AA0A-4D078096ADEB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017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F8B3-6020-4A52-A70C-6458CA8D21C6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91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xmlns="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7492D-0591-46CF-AA93-FB478C5D4B46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xmlns="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xmlns="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4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A2CF-4A16-4FDE-A046-4736B7CEFDA2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44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06155-974A-44BF-82F8-D82201970001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C58F8-12AA-4EF7-96B6-4C4AA91A4956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32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BE3D-9FD3-4F0D-A699-2554D2FAB8CE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04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94644-C9E4-4F82-9020-67EB28DFA0C9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5EE94-E393-466E-B5E4-D5B34252272F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49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33D5E396-76A7-461B-998A-C550F679B61D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xmlns="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xmlns="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76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2490-74AD-4C33-9B25-6946B8A59F82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28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429F5FD-36CD-4699-9AE3-0A82B24504C8}" type="datetime1">
              <a:rPr lang="en-US" smtClean="0"/>
              <a:t>11/5/2025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089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11" r:id="rId5"/>
    <p:sldLayoutId id="2147483760" r:id="rId6"/>
    <p:sldLayoutId id="2147483762" r:id="rId7"/>
    <p:sldLayoutId id="2147483706" r:id="rId8"/>
    <p:sldLayoutId id="2147483709" r:id="rId9"/>
    <p:sldLayoutId id="2147483707" r:id="rId10"/>
    <p:sldLayoutId id="2147483708" r:id="rId11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image" Target="../media/image19.jpg"/><Relationship Id="rId7" Type="http://schemas.openxmlformats.org/officeDocument/2006/relationships/diagramLayout" Target="../diagrams/layout10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0.xml"/><Relationship Id="rId5" Type="http://schemas.openxmlformats.org/officeDocument/2006/relationships/image" Target="../media/image21.jpg"/><Relationship Id="rId10" Type="http://schemas.microsoft.com/office/2007/relationships/diagramDrawing" Target="../diagrams/drawing10.xml"/><Relationship Id="rId4" Type="http://schemas.openxmlformats.org/officeDocument/2006/relationships/image" Target="../media/image20.jpg"/><Relationship Id="rId9" Type="http://schemas.openxmlformats.org/officeDocument/2006/relationships/diagramColors" Target="../diagrams/colors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f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fif"/><Relationship Id="rId3" Type="http://schemas.openxmlformats.org/officeDocument/2006/relationships/diagramLayout" Target="../diagrams/layout5.xml"/><Relationship Id="rId7" Type="http://schemas.openxmlformats.org/officeDocument/2006/relationships/image" Target="../media/image6.jfif"/><Relationship Id="rId12" Type="http://schemas.openxmlformats.org/officeDocument/2006/relationships/image" Target="../media/image1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image" Target="../media/image10.png"/><Relationship Id="rId5" Type="http://schemas.openxmlformats.org/officeDocument/2006/relationships/diagramColors" Target="../diagrams/colors5.xml"/><Relationship Id="rId10" Type="http://schemas.openxmlformats.org/officeDocument/2006/relationships/image" Target="../media/image9.pn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xmlns="" id="{D6D7A0BC-0046-4CAA-8E7F-DCAFE511EA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21E816-31F5-48BB-BD02-D15F2F18B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9227" y="2024536"/>
            <a:ext cx="10993549" cy="14750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Качество данных в государственном комитете по статистике азербайджанской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n-US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республики</a:t>
            </a:r>
            <a:endParaRPr lang="en-US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35D6E6B-3353-491C-A3C6-F278D6CED8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9227" y="3725188"/>
            <a:ext cx="10993546" cy="782972"/>
          </a:xfrm>
        </p:spPr>
        <p:txBody>
          <a:bodyPr>
            <a:normAutofit lnSpcReduction="10000"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/>
              <a:t>Международный форум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/>
              <a:t>«Цифровая трансформация национальных статистических систем»</a:t>
            </a:r>
            <a:endParaRPr lang="en-US" sz="1400" b="1" dirty="0"/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 b="1" dirty="0"/>
              <a:t>6-7 </a:t>
            </a:r>
            <a:r>
              <a:rPr lang="ru-RU" sz="1400" b="1" dirty="0"/>
              <a:t>ноября</a:t>
            </a:r>
            <a:r>
              <a:rPr lang="en-US" sz="1400" b="1" dirty="0"/>
              <a:t> 2025</a:t>
            </a:r>
            <a:r>
              <a:rPr lang="ru-RU" sz="1400" b="1" cap="none" dirty="0"/>
              <a:t> года</a:t>
            </a:r>
            <a:r>
              <a:rPr lang="ru-RU" sz="1400" b="1" dirty="0"/>
              <a:t>, АСТАНА, Казахстан   </a:t>
            </a:r>
            <a:endParaRPr lang="en-US" sz="14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E7C6334F-6411-41EC-AD7D-179EDD8B58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E6B02CEE-3AF8-4349-9B3E-8970E6DF62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AAA01CF0-3FB5-44EB-B7DE-F2E86374C2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Picture 5" descr="abstract image">
            <a:extLst>
              <a:ext uri="{FF2B5EF4-FFF2-40B4-BE49-F238E27FC236}">
                <a16:creationId xmlns:a16="http://schemas.microsoft.com/office/drawing/2014/main" xmlns="" id="{F1A8C364-94D4-4630-BAD0-78722F3470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573875"/>
            <a:ext cx="12191999" cy="223981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DE907063-36A6-E986-B3E7-90C8743149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179764"/>
              </p:ext>
            </p:extLst>
          </p:nvPr>
        </p:nvGraphicFramePr>
        <p:xfrm>
          <a:off x="5320949" y="509058"/>
          <a:ext cx="1550102" cy="1291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2379218" imgH="1981397" progId="">
                  <p:embed/>
                </p:oleObj>
              </mc:Choice>
              <mc:Fallback>
                <p:oleObj r:id="rId4" imgW="2379218" imgH="1981397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20949" y="509058"/>
                        <a:ext cx="1550102" cy="12913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5805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0A9859-8140-51A8-98BA-A70CF616D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34730"/>
            <a:ext cx="11029615" cy="101911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ПРОВЕРКА КАЧЕСТВА ДАННЫХ ПРИ РАСЧЕТЕ ИНДЕКСА ПОТРЕБИТЕЛЬСКИХ ЦЕН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7CC3E5-0488-E246-DEB4-FCA18A398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9ECBD56-944C-A01B-FBE1-3F990D231A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2" y="1680697"/>
            <a:ext cx="5431144" cy="331102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507D6E7A-8223-2DCD-261F-0FFD2BEE098A}"/>
              </a:ext>
            </a:extLst>
          </p:cNvPr>
          <p:cNvSpPr/>
          <p:nvPr/>
        </p:nvSpPr>
        <p:spPr>
          <a:xfrm>
            <a:off x="3125717" y="1773309"/>
            <a:ext cx="349250" cy="2556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D06596F2-589D-C518-4D93-9E0E555DDB98}"/>
              </a:ext>
            </a:extLst>
          </p:cNvPr>
          <p:cNvSpPr/>
          <p:nvPr/>
        </p:nvSpPr>
        <p:spPr>
          <a:xfrm>
            <a:off x="621803" y="3186159"/>
            <a:ext cx="466726" cy="14630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11">
            <a:extLst>
              <a:ext uri="{FF2B5EF4-FFF2-40B4-BE49-F238E27FC236}">
                <a16:creationId xmlns:a16="http://schemas.microsoft.com/office/drawing/2014/main" xmlns="" id="{35E18D6D-4866-36A9-CE05-7C7CE8A94C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053" y="1714483"/>
            <a:ext cx="5431144" cy="338967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xmlns="" id="{42C09EAE-5749-9923-5704-489282C67450}"/>
              </a:ext>
            </a:extLst>
          </p:cNvPr>
          <p:cNvSpPr/>
          <p:nvPr/>
        </p:nvSpPr>
        <p:spPr>
          <a:xfrm>
            <a:off x="7603417" y="1781932"/>
            <a:ext cx="953443" cy="16791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1E4A80C5-1880-F03C-3C48-6F642A44F39C}"/>
              </a:ext>
            </a:extLst>
          </p:cNvPr>
          <p:cNvSpPr/>
          <p:nvPr/>
        </p:nvSpPr>
        <p:spPr>
          <a:xfrm>
            <a:off x="6095999" y="3571635"/>
            <a:ext cx="725488" cy="2048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1585C9B-B4D5-BEC2-2ECD-18009BCE5D0D}"/>
              </a:ext>
            </a:extLst>
          </p:cNvPr>
          <p:cNvSpPr txBox="1"/>
          <p:nvPr/>
        </p:nvSpPr>
        <p:spPr>
          <a:xfrm>
            <a:off x="449704" y="5187727"/>
            <a:ext cx="1131135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Изменения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цен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, а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также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ошибки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при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регистрации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отслеживаются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специалистами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через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программу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мониторинга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.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Данные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со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снижением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цены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отслеживаются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с </a:t>
            </a:r>
            <a:r>
              <a:rPr lang="en-US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коэффициентом</a:t>
            </a:r>
            <a:r>
              <a:rPr lang="en-US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0,01–0,99.</a:t>
            </a:r>
            <a:r>
              <a:rPr lang="ru-RU" sz="1600" b="1" dirty="0">
                <a:solidFill>
                  <a:schemeClr val="bg1"/>
                </a:solidFill>
                <a:latin typeface="Corbel" panose="020B0503020204020204" pitchFamily="34" charset="0"/>
              </a:rPr>
              <a:t> Рост цен контролируется вводом коэффициента от 1 и выше. При приближении коэффициента к 1 контролируются меньшие повышения цен, а при превышении 1 контролируются более высокие повышения цен в соответствии с этим </a:t>
            </a:r>
            <a:r>
              <a:rPr lang="ru-RU" sz="16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коэффицентом</a:t>
            </a:r>
            <a:r>
              <a:rPr lang="ru-RU" sz="1600" b="1" dirty="0">
                <a:solidFill>
                  <a:schemeClr val="bg1"/>
                </a:solidFill>
                <a:latin typeface="Corbel" panose="020B0503020204020204" pitchFamily="34" charset="0"/>
              </a:rPr>
              <a:t>. </a:t>
            </a:r>
            <a:endParaRPr lang="en-US" sz="1600" b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821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BB0E7D1-1003-7348-9689-658E831C0225}"/>
              </a:ext>
            </a:extLst>
          </p:cNvPr>
          <p:cNvSpPr txBox="1"/>
          <p:nvPr/>
        </p:nvSpPr>
        <p:spPr>
          <a:xfrm>
            <a:off x="499047" y="5479577"/>
            <a:ext cx="111939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</a:rPr>
              <a:t>Сравнение данных, собранных за текущий период с данными за другие периоды</a:t>
            </a:r>
            <a:r>
              <a:rPr lang="ru-RU" sz="16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DD0D5296-F5BD-4A80-88E0-B19D58694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11</a:t>
            </a:fld>
            <a:endParaRPr lang="en-US" dirty="0"/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xmlns="" id="{AFC86149-84C1-531D-ED5F-99B1580556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412" y="749508"/>
            <a:ext cx="11097398" cy="4178092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xmlns="" id="{6B35BE30-6243-8FBE-05D3-D327215DE6E1}"/>
              </a:ext>
            </a:extLst>
          </p:cNvPr>
          <p:cNvSpPr/>
          <p:nvPr/>
        </p:nvSpPr>
        <p:spPr>
          <a:xfrm>
            <a:off x="499047" y="1410801"/>
            <a:ext cx="2714152" cy="4001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4AC2AD69-FDA3-EBEE-2DD3-BDA59A8E4371}"/>
              </a:ext>
            </a:extLst>
          </p:cNvPr>
          <p:cNvSpPr/>
          <p:nvPr/>
        </p:nvSpPr>
        <p:spPr>
          <a:xfrm>
            <a:off x="5939227" y="830535"/>
            <a:ext cx="2530216" cy="2637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933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940C282-209A-3AAD-705F-C66254055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E22F31F-231D-1A54-215B-7237DA34AA6A}"/>
              </a:ext>
            </a:extLst>
          </p:cNvPr>
          <p:cNvSpPr txBox="1"/>
          <p:nvPr/>
        </p:nvSpPr>
        <p:spPr>
          <a:xfrm>
            <a:off x="477320" y="5195669"/>
            <a:ext cx="112150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Введенные данные проверяются специалистами на предмет ценовых отклонений и коэффициента вариации по весу, цене и штрихкоду.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3" name="Content Placeholder 4">
            <a:extLst>
              <a:ext uri="{FF2B5EF4-FFF2-40B4-BE49-F238E27FC236}">
                <a16:creationId xmlns:a16="http://schemas.microsoft.com/office/drawing/2014/main" xmlns="" id="{12C6B41E-5B8C-F7EA-E8ED-ED76E925A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20" y="739001"/>
            <a:ext cx="11237359" cy="41886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D79FD7B-74F2-9B31-0E0D-A0137971E24D}"/>
              </a:ext>
            </a:extLst>
          </p:cNvPr>
          <p:cNvSpPr/>
          <p:nvPr/>
        </p:nvSpPr>
        <p:spPr>
          <a:xfrm>
            <a:off x="477320" y="1723869"/>
            <a:ext cx="2460752" cy="127416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65C136E2-B6D3-3C76-5A25-6C37C1DC31A9}"/>
              </a:ext>
            </a:extLst>
          </p:cNvPr>
          <p:cNvSpPr/>
          <p:nvPr/>
        </p:nvSpPr>
        <p:spPr>
          <a:xfrm>
            <a:off x="8019919" y="739001"/>
            <a:ext cx="777608" cy="29353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CFB0E7B3-B08C-465C-AB7F-248997477F92}"/>
              </a:ext>
            </a:extLst>
          </p:cNvPr>
          <p:cNvSpPr/>
          <p:nvPr/>
        </p:nvSpPr>
        <p:spPr>
          <a:xfrm>
            <a:off x="6096000" y="739001"/>
            <a:ext cx="777608" cy="29353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A1166C1-705C-4829-B140-9B8616A69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081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3D580F-FF92-22F9-5C2A-BE8010A4E3CE}"/>
              </a:ext>
            </a:extLst>
          </p:cNvPr>
          <p:cNvSpPr txBox="1">
            <a:spLocks/>
          </p:cNvSpPr>
          <p:nvPr/>
        </p:nvSpPr>
        <p:spPr>
          <a:xfrm>
            <a:off x="1636009" y="768948"/>
            <a:ext cx="9252154" cy="10166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cs typeface="Arial" panose="020B0604020202020204" pitchFamily="34" charset="0"/>
              </a:rPr>
              <a:t>административные данные и их роль в качестве статистических данных </a:t>
            </a:r>
          </a:p>
        </p:txBody>
      </p:sp>
      <p:pic>
        <p:nvPicPr>
          <p:cNvPr id="3" name="Content Placeholder 8">
            <a:extLst>
              <a:ext uri="{FF2B5EF4-FFF2-40B4-BE49-F238E27FC236}">
                <a16:creationId xmlns:a16="http://schemas.microsoft.com/office/drawing/2014/main" xmlns="" id="{1A309541-FF19-633B-380D-FF6A74A13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08" y="2607893"/>
            <a:ext cx="5720829" cy="4062729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xmlns="" id="{249CDA0A-30EF-E62B-5921-36AA23B253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2397204"/>
              </p:ext>
            </p:extLst>
          </p:nvPr>
        </p:nvGraphicFramePr>
        <p:xfrm>
          <a:off x="6096000" y="2761820"/>
          <a:ext cx="5970422" cy="3754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E85E826-77F1-458A-8032-5C69A6236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800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C3A5590-B9C0-BB2D-47E3-E63D16FFCA40}"/>
              </a:ext>
            </a:extLst>
          </p:cNvPr>
          <p:cNvSpPr txBox="1"/>
          <p:nvPr/>
        </p:nvSpPr>
        <p:spPr>
          <a:xfrm>
            <a:off x="479685" y="1003464"/>
            <a:ext cx="112426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Предварительные результаты интеграции административных баз данных</a:t>
            </a:r>
            <a:endParaRPr lang="en-US" sz="36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xmlns="" id="{6676B0B2-2D26-793F-B7DC-19FF2B65C9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2393930"/>
              </p:ext>
            </p:extLst>
          </p:nvPr>
        </p:nvGraphicFramePr>
        <p:xfrm>
          <a:off x="838200" y="2075687"/>
          <a:ext cx="10515600" cy="4635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84FB7FF-AE43-4E68-B3CE-43CEADDC4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27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DA54E6EB-E486-47AC-BEB3-E49A664F9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40994FF-3D2C-4EBB-A744-55CD1AF10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5397" y="737723"/>
            <a:ext cx="2200209" cy="2617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02143AE-5D8C-41EF-A380-0BE496CC61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413" y="3521384"/>
            <a:ext cx="2200209" cy="2696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CC8083FA-AED3-426D-B1D5-ED4FF145FC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6310" y="3521384"/>
            <a:ext cx="2310867" cy="2693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84A3C080-CB24-4313-A70A-377D2438A3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7280" y="733265"/>
            <a:ext cx="2329897" cy="2621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xmlns="" id="{0F6A682A-EA52-A0DD-D9EC-A16930E06E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6157222"/>
              </p:ext>
            </p:extLst>
          </p:nvPr>
        </p:nvGraphicFramePr>
        <p:xfrm>
          <a:off x="332509" y="630936"/>
          <a:ext cx="6553200" cy="5792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307981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B900315-2261-2EDA-4907-FFAAEBCF3FFD}"/>
              </a:ext>
            </a:extLst>
          </p:cNvPr>
          <p:cNvSpPr txBox="1"/>
          <p:nvPr/>
        </p:nvSpPr>
        <p:spPr>
          <a:xfrm>
            <a:off x="1948721" y="3136612"/>
            <a:ext cx="8574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+mj-lt"/>
              </a:rPr>
              <a:t>Благодарю за внимание !</a:t>
            </a:r>
            <a:endParaRPr lang="en-US" sz="4000" b="1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8AD3125-BE02-430E-8BDE-6FBFA39E2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926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0D4E254-3A17-0205-BEC0-C90D9B63EF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7857" y="1179829"/>
            <a:ext cx="3031852" cy="465821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ru-RU" sz="3200" b="1" dirty="0"/>
          </a:p>
          <a:p>
            <a:pPr>
              <a:spcBef>
                <a:spcPts val="0"/>
              </a:spcBef>
            </a:pPr>
            <a:endParaRPr lang="ru-RU" sz="3200" b="1" dirty="0"/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000" b="1" dirty="0">
                <a:latin typeface="+mj-lt"/>
              </a:rPr>
              <a:t>Внедрение системы управления качеством</a:t>
            </a:r>
            <a:endParaRPr lang="en-US" sz="4000" dirty="0">
              <a:latin typeface="+mj-lt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xmlns="" id="{15EC6AE1-AB60-4DEA-7A5C-498878DEDE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8181627"/>
              </p:ext>
            </p:extLst>
          </p:nvPr>
        </p:nvGraphicFramePr>
        <p:xfrm>
          <a:off x="4290933" y="912185"/>
          <a:ext cx="7356423" cy="5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2CFC0A8-85DB-BCAF-3460-E981134E54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2049" y="5381469"/>
            <a:ext cx="1476531" cy="147653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09316D1-B063-4648-A861-34A844EDB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591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F04C9C6-AEDC-B909-DF4F-AF8D2F864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83E617C-C4F0-9027-94D4-CE9FDCBF6A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3059" y="1179829"/>
            <a:ext cx="3630706" cy="465821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ru-RU" sz="3200" b="1" dirty="0"/>
          </a:p>
          <a:p>
            <a:pPr>
              <a:spcBef>
                <a:spcPts val="0"/>
              </a:spcBef>
            </a:pPr>
            <a:endParaRPr lang="ru-RU" sz="32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4000" b="1" dirty="0"/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latin typeface="+mj-lt"/>
              </a:rPr>
              <a:t>Методологическая база</a:t>
            </a:r>
            <a:endParaRPr lang="en-US" sz="3200" b="1" dirty="0">
              <a:latin typeface="+mj-lt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xmlns="" id="{714C4BBF-C55D-3A89-7CF6-4218881559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8092114"/>
              </p:ext>
            </p:extLst>
          </p:nvPr>
        </p:nvGraphicFramePr>
        <p:xfrm>
          <a:off x="4302177" y="1189702"/>
          <a:ext cx="7465102" cy="5016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402580B-D324-4746-939C-3801ECECB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982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7C69796-26FF-62FB-BC95-669D5D2A3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E84E88B-10DC-EDA7-6D95-B9F25CF6F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9606" y="1179829"/>
            <a:ext cx="3540594" cy="465821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ru-RU" sz="3200" b="1" dirty="0"/>
          </a:p>
          <a:p>
            <a:pPr>
              <a:spcBef>
                <a:spcPts val="0"/>
              </a:spcBef>
            </a:pPr>
            <a:endParaRPr lang="ru-RU" sz="32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4000" b="1" dirty="0"/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000" b="1" dirty="0">
                <a:latin typeface="+mj-lt"/>
              </a:rPr>
              <a:t>Практическая реализация</a:t>
            </a:r>
            <a:endParaRPr lang="en-US" sz="4000" b="1" dirty="0">
              <a:latin typeface="+mj-lt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xmlns="" id="{332B7592-4984-A0C7-C450-3A76A13978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5236556"/>
              </p:ext>
            </p:extLst>
          </p:nvPr>
        </p:nvGraphicFramePr>
        <p:xfrm>
          <a:off x="4250962" y="613876"/>
          <a:ext cx="7341432" cy="6107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1A21A587-D47F-4C00-8177-020AE3D66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413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902B87B-D05A-859C-0717-E442D5569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Метаданные и прозрачность</a:t>
            </a:r>
            <a:endParaRPr lang="en-US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CEB5C5EB-D581-0495-9EB7-D0AB4C789D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2868746"/>
              </p:ext>
            </p:extLst>
          </p:nvPr>
        </p:nvGraphicFramePr>
        <p:xfrm>
          <a:off x="581192" y="2340864"/>
          <a:ext cx="11029615" cy="363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57E8254-5C99-4F07-B89B-C86333F2E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420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7DB3DB-C36D-387E-75F8-10F4C4B58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онлайн-контроль качества</a:t>
            </a:r>
            <a:endParaRPr lang="en-US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xmlns="" id="{D67C61A7-7C15-F033-4324-DB5987A78F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3453321"/>
              </p:ext>
            </p:extLst>
          </p:nvPr>
        </p:nvGraphicFramePr>
        <p:xfrm>
          <a:off x="581192" y="1993577"/>
          <a:ext cx="9099222" cy="3770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3BA2C10-6C38-B4CF-9D79-A6E8037B0B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8202" y="5513509"/>
            <a:ext cx="1093660" cy="117973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6BFA52A-A386-0902-BE71-322E396E19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3047" y="5613692"/>
            <a:ext cx="908263" cy="90826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ECDB5E3-4B89-839C-203D-D396D4818A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0234" y="5613692"/>
            <a:ext cx="788152" cy="10241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01EEEA1A-E3DC-EB8F-64DD-E68D5E15E8E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37340" y="5415734"/>
            <a:ext cx="1588995" cy="14422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D27F03CF-7025-132A-D08A-B4BEFA56F4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26832" y="5513509"/>
            <a:ext cx="1067813" cy="106781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063A72-8F37-6179-4F76-A510E448776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65168" y="5543624"/>
            <a:ext cx="1093660" cy="109366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57F1701-EBD7-4E3B-89E1-4BF7C3FAD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38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20F59C7-195B-24F9-F537-CC89D5100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0A5FAD-ADC0-FB83-6955-48FC02D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Обеспечение качества данных в обследовании бюджетов домашних хозяйств </a:t>
            </a:r>
            <a:endParaRPr lang="en-US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73D2C585-F245-9A17-D7B3-A5206AC78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0" y="2349635"/>
            <a:ext cx="11239500" cy="312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Обеспечение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качества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данных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имеет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ключевое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значение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для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надёжности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результатов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и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корректности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аналитических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выводов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Контроль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качества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осуществляется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на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пяти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этапах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1.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ru-RU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одготовка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к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обследованию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2.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altLang="en-US" sz="2400" dirty="0">
                <a:latin typeface="Arial" panose="020B0604020202020204" pitchFamily="34" charset="0"/>
              </a:rPr>
              <a:t>К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онтроль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в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ходе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сбора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данных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3.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ru-RU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вод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и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первичная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проверка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4.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altLang="en-US" sz="2400" dirty="0">
                <a:latin typeface="Arial" panose="020B0604020202020204" pitchFamily="34" charset="0"/>
              </a:rPr>
              <a:t>Л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огическая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и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статистическая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проверка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5.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altLang="en-US" sz="2400" dirty="0">
                <a:latin typeface="Arial" panose="020B0604020202020204" pitchFamily="34" charset="0"/>
              </a:rPr>
              <a:t>И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тоговый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контроль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и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анализ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качества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F17DA37-7865-3CE0-460B-CD7245C392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3175" y="5227476"/>
            <a:ext cx="1552575" cy="14097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5B60EE5-0827-4CA9-9D36-A63ED51F3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686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AA4C4F57-ED9D-98CC-CAF0-21BFAF5633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8266564"/>
              </p:ext>
            </p:extLst>
          </p:nvPr>
        </p:nvGraphicFramePr>
        <p:xfrm>
          <a:off x="482600" y="762338"/>
          <a:ext cx="11226800" cy="4801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AA376C3-10FF-43EF-95A2-86610D376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151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C14954EA-1E1D-20B9-29EB-A1D6F3586A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9523967"/>
              </p:ext>
            </p:extLst>
          </p:nvPr>
        </p:nvGraphicFramePr>
        <p:xfrm>
          <a:off x="482600" y="749638"/>
          <a:ext cx="11226800" cy="5601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6AC121F-878D-402B-85F2-E996021DC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27366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Dividend">
      <a:majorFont>
        <a:latin typeface="Franklin Gothic Demi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>
    <a:sp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R="0" algn="just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tabLst/>
          <a:defRPr kumimoji="0" sz="2400" i="0" u="none" strike="noStrike" cap="none" normalizeH="0" baseline="0" dirty="0" err="1">
            <a:ln>
              <a:noFill/>
            </a:ln>
            <a:solidFill>
              <a:schemeClr val="tx1"/>
            </a:solidFill>
            <a:effectLst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4F9CDA6-F337-4654-AD3B-BD11C1B4E837}">
  <we:reference id="wa200005566" version="3.0.0.3" store="en-US" storeType="OMEX"/>
  <we:alternateReferences>
    <we:reference id="wa200005566" version="3.0.0.3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289AE2-D2AE-49D1-AFAC-3A79F6794255}">
  <ds:schemaRefs>
    <ds:schemaRef ds:uri="http://purl.org/dc/elements/1.1/"/>
    <ds:schemaRef ds:uri="16c05727-aa75-4e4a-9b5f-8a80a1165891"/>
    <ds:schemaRef ds:uri="71af3243-3dd4-4a8d-8c0d-dd76da1f02a5"/>
    <ds:schemaRef ds:uri="http://www.w3.org/XML/1998/namespace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927BD4C1-B6B1-4715-ABF9-E660A51A4EA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E7CA09-9778-4414-AE97-8064B12DA3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{06855EB3-5E3F-49F7-8E3F-2E8EB7730980}TF201209c3-d067-44f9-a26f-c8f216c4431347f6cf9d_win32-4021059b889a</Template>
  <TotalTime>1042</TotalTime>
  <Words>727</Words>
  <Application>Microsoft Office PowerPoint</Application>
  <PresentationFormat>Произвольный</PresentationFormat>
  <Paragraphs>101</Paragraphs>
  <Slides>16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DividendVTI</vt:lpstr>
      <vt:lpstr>Качество данных в государственном комитете по статистике азербайджанской  республики</vt:lpstr>
      <vt:lpstr>Презентация PowerPoint</vt:lpstr>
      <vt:lpstr>Презентация PowerPoint</vt:lpstr>
      <vt:lpstr>Презентация PowerPoint</vt:lpstr>
      <vt:lpstr>Метаданные и прозрачность</vt:lpstr>
      <vt:lpstr>онлайн-контроль качества</vt:lpstr>
      <vt:lpstr>Обеспечение качества данных в обследовании бюджетов домашних хозяйств </vt:lpstr>
      <vt:lpstr>Презентация PowerPoint</vt:lpstr>
      <vt:lpstr>Презентация PowerPoint</vt:lpstr>
      <vt:lpstr>ПРОВЕРКА КАЧЕСТВА ДАННЫХ ПРИ РАСЧЕТЕ ИНДЕКСА ПОТРЕБИТЕЛЬСКИХ ЦЕН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Качество данных в государственном комитете по статистике азербайджанской  республики</dc:title>
  <dc:creator>User</dc:creator>
  <cp:lastModifiedBy>Никита Бурмистров</cp:lastModifiedBy>
  <cp:revision>120</cp:revision>
  <cp:lastPrinted>2025-10-31T05:37:40Z</cp:lastPrinted>
  <dcterms:created xsi:type="dcterms:W3CDTF">2025-10-19T17:24:47Z</dcterms:created>
  <dcterms:modified xsi:type="dcterms:W3CDTF">2025-11-05T12:18:10Z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